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D4A01E-9B1B-4A5E-8986-931910002905}" v="84" dt="2022-01-06T22:03:28.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vriel, Eden" userId="ab9ad143-fbb9-4459-b25c-26dd701f84b1" providerId="ADAL" clId="{A5D4A01E-9B1B-4A5E-8986-931910002905}"/>
    <pc:docChg chg="undo redo custSel addSld delSld modSld">
      <pc:chgData name="Gavriel, Eden" userId="ab9ad143-fbb9-4459-b25c-26dd701f84b1" providerId="ADAL" clId="{A5D4A01E-9B1B-4A5E-8986-931910002905}" dt="2022-01-06T22:03:28.611" v="875" actId="1440"/>
      <pc:docMkLst>
        <pc:docMk/>
      </pc:docMkLst>
      <pc:sldChg chg="addSp modSp mod">
        <pc:chgData name="Gavriel, Eden" userId="ab9ad143-fbb9-4459-b25c-26dd701f84b1" providerId="ADAL" clId="{A5D4A01E-9B1B-4A5E-8986-931910002905}" dt="2022-01-06T19:25:12.759" v="5" actId="14100"/>
        <pc:sldMkLst>
          <pc:docMk/>
          <pc:sldMk cId="251397155" sldId="258"/>
        </pc:sldMkLst>
        <pc:picChg chg="mod">
          <ac:chgData name="Gavriel, Eden" userId="ab9ad143-fbb9-4459-b25c-26dd701f84b1" providerId="ADAL" clId="{A5D4A01E-9B1B-4A5E-8986-931910002905}" dt="2022-01-06T19:25:01.982" v="0" actId="1076"/>
          <ac:picMkLst>
            <pc:docMk/>
            <pc:sldMk cId="251397155" sldId="258"/>
            <ac:picMk id="6" creationId="{30111135-BEDD-4E7E-8BBF-DF775CE2D1EE}"/>
          </ac:picMkLst>
        </pc:picChg>
        <pc:picChg chg="add mod">
          <ac:chgData name="Gavriel, Eden" userId="ab9ad143-fbb9-4459-b25c-26dd701f84b1" providerId="ADAL" clId="{A5D4A01E-9B1B-4A5E-8986-931910002905}" dt="2022-01-06T19:25:12.759" v="5" actId="14100"/>
          <ac:picMkLst>
            <pc:docMk/>
            <pc:sldMk cId="251397155" sldId="258"/>
            <ac:picMk id="7" creationId="{C8A5A1FF-F8CA-4FE8-BE3C-BF9743651223}"/>
          </ac:picMkLst>
        </pc:picChg>
      </pc:sldChg>
      <pc:sldChg chg="addSp delSp modSp new mod">
        <pc:chgData name="Gavriel, Eden" userId="ab9ad143-fbb9-4459-b25c-26dd701f84b1" providerId="ADAL" clId="{A5D4A01E-9B1B-4A5E-8986-931910002905}" dt="2022-01-06T19:33:37.920" v="86" actId="20577"/>
        <pc:sldMkLst>
          <pc:docMk/>
          <pc:sldMk cId="2313837540" sldId="259"/>
        </pc:sldMkLst>
        <pc:spChg chg="mod">
          <ac:chgData name="Gavriel, Eden" userId="ab9ad143-fbb9-4459-b25c-26dd701f84b1" providerId="ADAL" clId="{A5D4A01E-9B1B-4A5E-8986-931910002905}" dt="2022-01-06T19:30:54.472" v="73" actId="1076"/>
          <ac:spMkLst>
            <pc:docMk/>
            <pc:sldMk cId="2313837540" sldId="259"/>
            <ac:spMk id="2" creationId="{0418BA64-C000-4E66-B837-CDEDF4B7756B}"/>
          </ac:spMkLst>
        </pc:spChg>
        <pc:spChg chg="add del mod">
          <ac:chgData name="Gavriel, Eden" userId="ab9ad143-fbb9-4459-b25c-26dd701f84b1" providerId="ADAL" clId="{A5D4A01E-9B1B-4A5E-8986-931910002905}" dt="2022-01-06T19:28:52.491" v="61"/>
          <ac:spMkLst>
            <pc:docMk/>
            <pc:sldMk cId="2313837540" sldId="259"/>
            <ac:spMk id="3" creationId="{7D547EFF-C449-47C8-A497-4C29CCAF7AD1}"/>
          </ac:spMkLst>
        </pc:spChg>
        <pc:spChg chg="add mod">
          <ac:chgData name="Gavriel, Eden" userId="ab9ad143-fbb9-4459-b25c-26dd701f84b1" providerId="ADAL" clId="{A5D4A01E-9B1B-4A5E-8986-931910002905}" dt="2022-01-06T19:28:38.675" v="60"/>
          <ac:spMkLst>
            <pc:docMk/>
            <pc:sldMk cId="2313837540" sldId="259"/>
            <ac:spMk id="4" creationId="{D8284FF3-AD1E-4446-B613-6E2B02E11475}"/>
          </ac:spMkLst>
        </pc:spChg>
        <pc:spChg chg="add mod">
          <ac:chgData name="Gavriel, Eden" userId="ab9ad143-fbb9-4459-b25c-26dd701f84b1" providerId="ADAL" clId="{A5D4A01E-9B1B-4A5E-8986-931910002905}" dt="2022-01-06T19:33:37.920" v="86" actId="20577"/>
          <ac:spMkLst>
            <pc:docMk/>
            <pc:sldMk cId="2313837540" sldId="259"/>
            <ac:spMk id="5" creationId="{D8284FF3-AD1E-4446-B613-6E2B02E11475}"/>
          </ac:spMkLst>
        </pc:spChg>
      </pc:sldChg>
      <pc:sldChg chg="addSp modSp new mod">
        <pc:chgData name="Gavriel, Eden" userId="ab9ad143-fbb9-4459-b25c-26dd701f84b1" providerId="ADAL" clId="{A5D4A01E-9B1B-4A5E-8986-931910002905}" dt="2022-01-06T19:38:06.609" v="119" actId="1076"/>
        <pc:sldMkLst>
          <pc:docMk/>
          <pc:sldMk cId="887206830" sldId="260"/>
        </pc:sldMkLst>
        <pc:spChg chg="mod">
          <ac:chgData name="Gavriel, Eden" userId="ab9ad143-fbb9-4459-b25c-26dd701f84b1" providerId="ADAL" clId="{A5D4A01E-9B1B-4A5E-8986-931910002905}" dt="2022-01-06T19:35:10.481" v="90" actId="14100"/>
          <ac:spMkLst>
            <pc:docMk/>
            <pc:sldMk cId="887206830" sldId="260"/>
            <ac:spMk id="2" creationId="{F25272E8-482A-4613-9AEC-AC2C127134B1}"/>
          </ac:spMkLst>
        </pc:spChg>
        <pc:spChg chg="mod">
          <ac:chgData name="Gavriel, Eden" userId="ab9ad143-fbb9-4459-b25c-26dd701f84b1" providerId="ADAL" clId="{A5D4A01E-9B1B-4A5E-8986-931910002905}" dt="2022-01-06T19:35:46.990" v="94" actId="14100"/>
          <ac:spMkLst>
            <pc:docMk/>
            <pc:sldMk cId="887206830" sldId="260"/>
            <ac:spMk id="3" creationId="{B70BD96B-6175-4704-8F39-D539D0DE64DF}"/>
          </ac:spMkLst>
        </pc:spChg>
        <pc:picChg chg="add mod">
          <ac:chgData name="Gavriel, Eden" userId="ab9ad143-fbb9-4459-b25c-26dd701f84b1" providerId="ADAL" clId="{A5D4A01E-9B1B-4A5E-8986-931910002905}" dt="2022-01-06T19:37:54.193" v="115" actId="14100"/>
          <ac:picMkLst>
            <pc:docMk/>
            <pc:sldMk cId="887206830" sldId="260"/>
            <ac:picMk id="4" creationId="{B0F81CA6-4220-457F-B9E5-88080F3E5978}"/>
          </ac:picMkLst>
        </pc:picChg>
        <pc:picChg chg="add mod">
          <ac:chgData name="Gavriel, Eden" userId="ab9ad143-fbb9-4459-b25c-26dd701f84b1" providerId="ADAL" clId="{A5D4A01E-9B1B-4A5E-8986-931910002905}" dt="2022-01-06T19:38:06.609" v="119" actId="1076"/>
          <ac:picMkLst>
            <pc:docMk/>
            <pc:sldMk cId="887206830" sldId="260"/>
            <ac:picMk id="5" creationId="{3DDCF2FD-B84B-4C8E-8AE2-5A8893E4DE68}"/>
          </ac:picMkLst>
        </pc:picChg>
      </pc:sldChg>
      <pc:sldChg chg="addSp delSp modSp new mod">
        <pc:chgData name="Gavriel, Eden" userId="ab9ad143-fbb9-4459-b25c-26dd701f84b1" providerId="ADAL" clId="{A5D4A01E-9B1B-4A5E-8986-931910002905}" dt="2022-01-06T19:43:59.279" v="149" actId="1076"/>
        <pc:sldMkLst>
          <pc:docMk/>
          <pc:sldMk cId="983704639" sldId="261"/>
        </pc:sldMkLst>
        <pc:spChg chg="mod">
          <ac:chgData name="Gavriel, Eden" userId="ab9ad143-fbb9-4459-b25c-26dd701f84b1" providerId="ADAL" clId="{A5D4A01E-9B1B-4A5E-8986-931910002905}" dt="2022-01-06T19:43:30.102" v="141" actId="1076"/>
          <ac:spMkLst>
            <pc:docMk/>
            <pc:sldMk cId="983704639" sldId="261"/>
            <ac:spMk id="2" creationId="{906B20AB-7C9E-47B5-9B42-42442EA80D57}"/>
          </ac:spMkLst>
        </pc:spChg>
        <pc:spChg chg="del">
          <ac:chgData name="Gavriel, Eden" userId="ab9ad143-fbb9-4459-b25c-26dd701f84b1" providerId="ADAL" clId="{A5D4A01E-9B1B-4A5E-8986-931910002905}" dt="2022-01-06T19:39:07.587" v="126"/>
          <ac:spMkLst>
            <pc:docMk/>
            <pc:sldMk cId="983704639" sldId="261"/>
            <ac:spMk id="3" creationId="{C3D751B1-97D8-4731-BD26-D3AE46C56350}"/>
          </ac:spMkLst>
        </pc:spChg>
        <pc:spChg chg="add mod">
          <ac:chgData name="Gavriel, Eden" userId="ab9ad143-fbb9-4459-b25c-26dd701f84b1" providerId="ADAL" clId="{A5D4A01E-9B1B-4A5E-8986-931910002905}" dt="2022-01-06T19:43:54.623" v="148" actId="1076"/>
          <ac:spMkLst>
            <pc:docMk/>
            <pc:sldMk cId="983704639" sldId="261"/>
            <ac:spMk id="5" creationId="{20721AD5-9FD7-4B5C-BB47-6E031502B8EB}"/>
          </ac:spMkLst>
        </pc:spChg>
        <pc:graphicFrameChg chg="add mod">
          <ac:chgData name="Gavriel, Eden" userId="ab9ad143-fbb9-4459-b25c-26dd701f84b1" providerId="ADAL" clId="{A5D4A01E-9B1B-4A5E-8986-931910002905}" dt="2022-01-06T19:43:59.279" v="149" actId="1076"/>
          <ac:graphicFrameMkLst>
            <pc:docMk/>
            <pc:sldMk cId="983704639" sldId="261"/>
            <ac:graphicFrameMk id="4" creationId="{38D63F92-BD2D-4BDF-AE31-AE56D2B77A49}"/>
          </ac:graphicFrameMkLst>
        </pc:graphicFrameChg>
        <pc:picChg chg="add mod">
          <ac:chgData name="Gavriel, Eden" userId="ab9ad143-fbb9-4459-b25c-26dd701f84b1" providerId="ADAL" clId="{A5D4A01E-9B1B-4A5E-8986-931910002905}" dt="2022-01-06T19:43:51.242" v="147" actId="1076"/>
          <ac:picMkLst>
            <pc:docMk/>
            <pc:sldMk cId="983704639" sldId="261"/>
            <ac:picMk id="6" creationId="{B01991CA-E40B-4A37-9DB4-1FFC9887A3F7}"/>
          </ac:picMkLst>
        </pc:picChg>
      </pc:sldChg>
      <pc:sldChg chg="addSp delSp modSp new mod">
        <pc:chgData name="Gavriel, Eden" userId="ab9ad143-fbb9-4459-b25c-26dd701f84b1" providerId="ADAL" clId="{A5D4A01E-9B1B-4A5E-8986-931910002905}" dt="2022-01-06T19:50:21.755" v="204" actId="1076"/>
        <pc:sldMkLst>
          <pc:docMk/>
          <pc:sldMk cId="3897410073" sldId="262"/>
        </pc:sldMkLst>
        <pc:spChg chg="mod">
          <ac:chgData name="Gavriel, Eden" userId="ab9ad143-fbb9-4459-b25c-26dd701f84b1" providerId="ADAL" clId="{A5D4A01E-9B1B-4A5E-8986-931910002905}" dt="2022-01-06T19:47:48.785" v="173" actId="1076"/>
          <ac:spMkLst>
            <pc:docMk/>
            <pc:sldMk cId="3897410073" sldId="262"/>
            <ac:spMk id="2" creationId="{30ED2FC8-F742-49A3-B3C1-FCB3BD6BC2C4}"/>
          </ac:spMkLst>
        </pc:spChg>
        <pc:spChg chg="del mod">
          <ac:chgData name="Gavriel, Eden" userId="ab9ad143-fbb9-4459-b25c-26dd701f84b1" providerId="ADAL" clId="{A5D4A01E-9B1B-4A5E-8986-931910002905}" dt="2022-01-06T19:48:38.202" v="192" actId="478"/>
          <ac:spMkLst>
            <pc:docMk/>
            <pc:sldMk cId="3897410073" sldId="262"/>
            <ac:spMk id="3" creationId="{030009CA-3B3D-4DCF-8C3C-7B05CC6553B7}"/>
          </ac:spMkLst>
        </pc:spChg>
        <pc:spChg chg="add del mod">
          <ac:chgData name="Gavriel, Eden" userId="ab9ad143-fbb9-4459-b25c-26dd701f84b1" providerId="ADAL" clId="{A5D4A01E-9B1B-4A5E-8986-931910002905}" dt="2022-01-06T19:48:48.489" v="196" actId="478"/>
          <ac:spMkLst>
            <pc:docMk/>
            <pc:sldMk cId="3897410073" sldId="262"/>
            <ac:spMk id="5" creationId="{D0512337-1897-45B3-BA88-0BEE57A7121B}"/>
          </ac:spMkLst>
        </pc:spChg>
        <pc:spChg chg="add del mod">
          <ac:chgData name="Gavriel, Eden" userId="ab9ad143-fbb9-4459-b25c-26dd701f84b1" providerId="ADAL" clId="{A5D4A01E-9B1B-4A5E-8986-931910002905}" dt="2022-01-06T19:48:49.703" v="197" actId="478"/>
          <ac:spMkLst>
            <pc:docMk/>
            <pc:sldMk cId="3897410073" sldId="262"/>
            <ac:spMk id="7" creationId="{B33B69DB-CB3D-4F1A-A93D-42B609C97D56}"/>
          </ac:spMkLst>
        </pc:spChg>
        <pc:spChg chg="add mod">
          <ac:chgData name="Gavriel, Eden" userId="ab9ad143-fbb9-4459-b25c-26dd701f84b1" providerId="ADAL" clId="{A5D4A01E-9B1B-4A5E-8986-931910002905}" dt="2022-01-06T19:50:21.755" v="204" actId="1076"/>
          <ac:spMkLst>
            <pc:docMk/>
            <pc:sldMk cId="3897410073" sldId="262"/>
            <ac:spMk id="8" creationId="{074812B3-B667-4D08-9FC9-B6E47AAC0D17}"/>
          </ac:spMkLst>
        </pc:spChg>
      </pc:sldChg>
      <pc:sldChg chg="addSp delSp modSp new mod">
        <pc:chgData name="Gavriel, Eden" userId="ab9ad143-fbb9-4459-b25c-26dd701f84b1" providerId="ADAL" clId="{A5D4A01E-9B1B-4A5E-8986-931910002905}" dt="2022-01-06T19:55:24.978" v="224" actId="1076"/>
        <pc:sldMkLst>
          <pc:docMk/>
          <pc:sldMk cId="885097639" sldId="263"/>
        </pc:sldMkLst>
        <pc:spChg chg="mod">
          <ac:chgData name="Gavriel, Eden" userId="ab9ad143-fbb9-4459-b25c-26dd701f84b1" providerId="ADAL" clId="{A5D4A01E-9B1B-4A5E-8986-931910002905}" dt="2022-01-06T19:55:24.978" v="224" actId="1076"/>
          <ac:spMkLst>
            <pc:docMk/>
            <pc:sldMk cId="885097639" sldId="263"/>
            <ac:spMk id="2" creationId="{934ADEC1-A74E-4BF4-8A7A-F75D9620CEF4}"/>
          </ac:spMkLst>
        </pc:spChg>
        <pc:spChg chg="del">
          <ac:chgData name="Gavriel, Eden" userId="ab9ad143-fbb9-4459-b25c-26dd701f84b1" providerId="ADAL" clId="{A5D4A01E-9B1B-4A5E-8986-931910002905}" dt="2022-01-06T19:52:08.220" v="206" actId="1032"/>
          <ac:spMkLst>
            <pc:docMk/>
            <pc:sldMk cId="885097639" sldId="263"/>
            <ac:spMk id="3" creationId="{F066DC82-BBA0-4B2F-A1DA-E2C8918BB0A7}"/>
          </ac:spMkLst>
        </pc:spChg>
        <pc:graphicFrameChg chg="add mod modGraphic">
          <ac:chgData name="Gavriel, Eden" userId="ab9ad143-fbb9-4459-b25c-26dd701f84b1" providerId="ADAL" clId="{A5D4A01E-9B1B-4A5E-8986-931910002905}" dt="2022-01-06T19:54:52.118" v="219"/>
          <ac:graphicFrameMkLst>
            <pc:docMk/>
            <pc:sldMk cId="885097639" sldId="263"/>
            <ac:graphicFrameMk id="4" creationId="{B576F53C-C3B0-4578-BD12-63FFC6D84942}"/>
          </ac:graphicFrameMkLst>
        </pc:graphicFrameChg>
      </pc:sldChg>
      <pc:sldChg chg="addSp delSp modSp new mod">
        <pc:chgData name="Gavriel, Eden" userId="ab9ad143-fbb9-4459-b25c-26dd701f84b1" providerId="ADAL" clId="{A5D4A01E-9B1B-4A5E-8986-931910002905}" dt="2022-01-06T19:59:27.892" v="249" actId="1076"/>
        <pc:sldMkLst>
          <pc:docMk/>
          <pc:sldMk cId="1963964294" sldId="264"/>
        </pc:sldMkLst>
        <pc:spChg chg="mod">
          <ac:chgData name="Gavriel, Eden" userId="ab9ad143-fbb9-4459-b25c-26dd701f84b1" providerId="ADAL" clId="{A5D4A01E-9B1B-4A5E-8986-931910002905}" dt="2022-01-06T19:56:12.857" v="229" actId="1076"/>
          <ac:spMkLst>
            <pc:docMk/>
            <pc:sldMk cId="1963964294" sldId="264"/>
            <ac:spMk id="2" creationId="{8E9F8A86-05D5-4B90-96C0-0A51DCB4E258}"/>
          </ac:spMkLst>
        </pc:spChg>
        <pc:spChg chg="mod">
          <ac:chgData name="Gavriel, Eden" userId="ab9ad143-fbb9-4459-b25c-26dd701f84b1" providerId="ADAL" clId="{A5D4A01E-9B1B-4A5E-8986-931910002905}" dt="2022-01-06T19:59:24.281" v="247" actId="1076"/>
          <ac:spMkLst>
            <pc:docMk/>
            <pc:sldMk cId="1963964294" sldId="264"/>
            <ac:spMk id="3" creationId="{DD230389-1EF5-4048-8B91-CB7507AF5860}"/>
          </ac:spMkLst>
        </pc:spChg>
        <pc:picChg chg="add del mod">
          <ac:chgData name="Gavriel, Eden" userId="ab9ad143-fbb9-4459-b25c-26dd701f84b1" providerId="ADAL" clId="{A5D4A01E-9B1B-4A5E-8986-931910002905}" dt="2022-01-06T19:58:20.024" v="240" actId="478"/>
          <ac:picMkLst>
            <pc:docMk/>
            <pc:sldMk cId="1963964294" sldId="264"/>
            <ac:picMk id="4" creationId="{DE745CB8-D5FC-43B3-ACBA-9C4C884B08A8}"/>
          </ac:picMkLst>
        </pc:picChg>
        <pc:picChg chg="add mod">
          <ac:chgData name="Gavriel, Eden" userId="ab9ad143-fbb9-4459-b25c-26dd701f84b1" providerId="ADAL" clId="{A5D4A01E-9B1B-4A5E-8986-931910002905}" dt="2022-01-06T19:59:27.892" v="249" actId="1076"/>
          <ac:picMkLst>
            <pc:docMk/>
            <pc:sldMk cId="1963964294" sldId="264"/>
            <ac:picMk id="5" creationId="{E8F11056-8BE5-4556-9773-FA8C2D142DED}"/>
          </ac:picMkLst>
        </pc:picChg>
      </pc:sldChg>
      <pc:sldChg chg="modSp new mod">
        <pc:chgData name="Gavriel, Eden" userId="ab9ad143-fbb9-4459-b25c-26dd701f84b1" providerId="ADAL" clId="{A5D4A01E-9B1B-4A5E-8986-931910002905}" dt="2022-01-06T20:02:23.855" v="260" actId="27636"/>
        <pc:sldMkLst>
          <pc:docMk/>
          <pc:sldMk cId="1411856885" sldId="265"/>
        </pc:sldMkLst>
        <pc:spChg chg="mod">
          <ac:chgData name="Gavriel, Eden" userId="ab9ad143-fbb9-4459-b25c-26dd701f84b1" providerId="ADAL" clId="{A5D4A01E-9B1B-4A5E-8986-931910002905}" dt="2022-01-06T20:00:21.440" v="258" actId="1076"/>
          <ac:spMkLst>
            <pc:docMk/>
            <pc:sldMk cId="1411856885" sldId="265"/>
            <ac:spMk id="2" creationId="{64CF0F40-EA2C-4D33-A006-F73EA2A1DDF7}"/>
          </ac:spMkLst>
        </pc:spChg>
        <pc:spChg chg="mod">
          <ac:chgData name="Gavriel, Eden" userId="ab9ad143-fbb9-4459-b25c-26dd701f84b1" providerId="ADAL" clId="{A5D4A01E-9B1B-4A5E-8986-931910002905}" dt="2022-01-06T20:02:23.855" v="260" actId="27636"/>
          <ac:spMkLst>
            <pc:docMk/>
            <pc:sldMk cId="1411856885" sldId="265"/>
            <ac:spMk id="3" creationId="{DBDF26ED-614F-41FE-84B0-807F85CC35DB}"/>
          </ac:spMkLst>
        </pc:spChg>
      </pc:sldChg>
      <pc:sldChg chg="addSp modSp new mod">
        <pc:chgData name="Gavriel, Eden" userId="ab9ad143-fbb9-4459-b25c-26dd701f84b1" providerId="ADAL" clId="{A5D4A01E-9B1B-4A5E-8986-931910002905}" dt="2022-01-06T20:05:55.479" v="283" actId="20577"/>
        <pc:sldMkLst>
          <pc:docMk/>
          <pc:sldMk cId="2552430404" sldId="266"/>
        </pc:sldMkLst>
        <pc:spChg chg="mod">
          <ac:chgData name="Gavriel, Eden" userId="ab9ad143-fbb9-4459-b25c-26dd701f84b1" providerId="ADAL" clId="{A5D4A01E-9B1B-4A5E-8986-931910002905}" dt="2022-01-06T20:05:55.479" v="283" actId="20577"/>
          <ac:spMkLst>
            <pc:docMk/>
            <pc:sldMk cId="2552430404" sldId="266"/>
            <ac:spMk id="2" creationId="{EF5F3EB0-E4F6-4658-8A54-E62C3D11D0B8}"/>
          </ac:spMkLst>
        </pc:spChg>
        <pc:spChg chg="mod">
          <ac:chgData name="Gavriel, Eden" userId="ab9ad143-fbb9-4459-b25c-26dd701f84b1" providerId="ADAL" clId="{A5D4A01E-9B1B-4A5E-8986-931910002905}" dt="2022-01-06T20:04:25.618" v="264" actId="14100"/>
          <ac:spMkLst>
            <pc:docMk/>
            <pc:sldMk cId="2552430404" sldId="266"/>
            <ac:spMk id="3" creationId="{D1C8266F-EF92-4E28-8D55-D221DA728F57}"/>
          </ac:spMkLst>
        </pc:spChg>
        <pc:picChg chg="add mod">
          <ac:chgData name="Gavriel, Eden" userId="ab9ad143-fbb9-4459-b25c-26dd701f84b1" providerId="ADAL" clId="{A5D4A01E-9B1B-4A5E-8986-931910002905}" dt="2022-01-06T20:04:34.745" v="269" actId="1076"/>
          <ac:picMkLst>
            <pc:docMk/>
            <pc:sldMk cId="2552430404" sldId="266"/>
            <ac:picMk id="4" creationId="{24AC60D7-6F75-4BE1-940D-4BAAF2ACB895}"/>
          </ac:picMkLst>
        </pc:picChg>
        <pc:picChg chg="add mod">
          <ac:chgData name="Gavriel, Eden" userId="ab9ad143-fbb9-4459-b25c-26dd701f84b1" providerId="ADAL" clId="{A5D4A01E-9B1B-4A5E-8986-931910002905}" dt="2022-01-06T20:05:23.224" v="279" actId="1076"/>
          <ac:picMkLst>
            <pc:docMk/>
            <pc:sldMk cId="2552430404" sldId="266"/>
            <ac:picMk id="5" creationId="{C16FC2CF-9C39-4954-82BE-988C038CC486}"/>
          </ac:picMkLst>
        </pc:picChg>
        <pc:picChg chg="add mod">
          <ac:chgData name="Gavriel, Eden" userId="ab9ad143-fbb9-4459-b25c-26dd701f84b1" providerId="ADAL" clId="{A5D4A01E-9B1B-4A5E-8986-931910002905}" dt="2022-01-06T20:05:17.509" v="277" actId="1076"/>
          <ac:picMkLst>
            <pc:docMk/>
            <pc:sldMk cId="2552430404" sldId="266"/>
            <ac:picMk id="6" creationId="{1F59A477-55C7-4504-8DB7-3C805FF44B28}"/>
          </ac:picMkLst>
        </pc:picChg>
      </pc:sldChg>
      <pc:sldChg chg="modSp new mod">
        <pc:chgData name="Gavriel, Eden" userId="ab9ad143-fbb9-4459-b25c-26dd701f84b1" providerId="ADAL" clId="{A5D4A01E-9B1B-4A5E-8986-931910002905}" dt="2022-01-06T20:07:54.817" v="300" actId="20577"/>
        <pc:sldMkLst>
          <pc:docMk/>
          <pc:sldMk cId="933726282" sldId="267"/>
        </pc:sldMkLst>
        <pc:spChg chg="mod">
          <ac:chgData name="Gavriel, Eden" userId="ab9ad143-fbb9-4459-b25c-26dd701f84b1" providerId="ADAL" clId="{A5D4A01E-9B1B-4A5E-8986-931910002905}" dt="2022-01-06T20:06:04.081" v="286" actId="115"/>
          <ac:spMkLst>
            <pc:docMk/>
            <pc:sldMk cId="933726282" sldId="267"/>
            <ac:spMk id="2" creationId="{955E25D9-E7EE-4C8E-B7D9-A16FC7860B16}"/>
          </ac:spMkLst>
        </pc:spChg>
        <pc:spChg chg="mod">
          <ac:chgData name="Gavriel, Eden" userId="ab9ad143-fbb9-4459-b25c-26dd701f84b1" providerId="ADAL" clId="{A5D4A01E-9B1B-4A5E-8986-931910002905}" dt="2022-01-06T20:07:54.817" v="300" actId="20577"/>
          <ac:spMkLst>
            <pc:docMk/>
            <pc:sldMk cId="933726282" sldId="267"/>
            <ac:spMk id="3" creationId="{036B749C-6711-45CF-AF0F-CE07A655AA40}"/>
          </ac:spMkLst>
        </pc:spChg>
      </pc:sldChg>
      <pc:sldChg chg="addSp delSp modSp new mod">
        <pc:chgData name="Gavriel, Eden" userId="ab9ad143-fbb9-4459-b25c-26dd701f84b1" providerId="ADAL" clId="{A5D4A01E-9B1B-4A5E-8986-931910002905}" dt="2022-01-06T20:12:07.229" v="354" actId="14100"/>
        <pc:sldMkLst>
          <pc:docMk/>
          <pc:sldMk cId="3884805299" sldId="268"/>
        </pc:sldMkLst>
        <pc:spChg chg="del">
          <ac:chgData name="Gavriel, Eden" userId="ab9ad143-fbb9-4459-b25c-26dd701f84b1" providerId="ADAL" clId="{A5D4A01E-9B1B-4A5E-8986-931910002905}" dt="2022-01-06T20:09:36.312" v="318" actId="478"/>
          <ac:spMkLst>
            <pc:docMk/>
            <pc:sldMk cId="3884805299" sldId="268"/>
            <ac:spMk id="2" creationId="{68275EC1-9A98-4D0B-9EFC-803B95D389DB}"/>
          </ac:spMkLst>
        </pc:spChg>
        <pc:spChg chg="mod">
          <ac:chgData name="Gavriel, Eden" userId="ab9ad143-fbb9-4459-b25c-26dd701f84b1" providerId="ADAL" clId="{A5D4A01E-9B1B-4A5E-8986-931910002905}" dt="2022-01-06T20:11:48.563" v="349" actId="404"/>
          <ac:spMkLst>
            <pc:docMk/>
            <pc:sldMk cId="3884805299" sldId="268"/>
            <ac:spMk id="3" creationId="{F74527E1-503A-432D-9CE0-9BCFB6942053}"/>
          </ac:spMkLst>
        </pc:spChg>
        <pc:picChg chg="add mod">
          <ac:chgData name="Gavriel, Eden" userId="ab9ad143-fbb9-4459-b25c-26dd701f84b1" providerId="ADAL" clId="{A5D4A01E-9B1B-4A5E-8986-931910002905}" dt="2022-01-06T20:11:58.312" v="351" actId="1076"/>
          <ac:picMkLst>
            <pc:docMk/>
            <pc:sldMk cId="3884805299" sldId="268"/>
            <ac:picMk id="4" creationId="{65B61588-AABB-4123-ACAC-CF13F109653E}"/>
          </ac:picMkLst>
        </pc:picChg>
        <pc:picChg chg="add mod">
          <ac:chgData name="Gavriel, Eden" userId="ab9ad143-fbb9-4459-b25c-26dd701f84b1" providerId="ADAL" clId="{A5D4A01E-9B1B-4A5E-8986-931910002905}" dt="2022-01-06T20:12:07.229" v="354" actId="14100"/>
          <ac:picMkLst>
            <pc:docMk/>
            <pc:sldMk cId="3884805299" sldId="268"/>
            <ac:picMk id="5" creationId="{F83282AE-90D8-46A3-B6DA-7E6F5963BD0B}"/>
          </ac:picMkLst>
        </pc:picChg>
      </pc:sldChg>
      <pc:sldChg chg="addSp delSp modSp new mod">
        <pc:chgData name="Gavriel, Eden" userId="ab9ad143-fbb9-4459-b25c-26dd701f84b1" providerId="ADAL" clId="{A5D4A01E-9B1B-4A5E-8986-931910002905}" dt="2022-01-06T20:29:25.816" v="571" actId="1076"/>
        <pc:sldMkLst>
          <pc:docMk/>
          <pc:sldMk cId="2322729873" sldId="269"/>
        </pc:sldMkLst>
        <pc:spChg chg="del">
          <ac:chgData name="Gavriel, Eden" userId="ab9ad143-fbb9-4459-b25c-26dd701f84b1" providerId="ADAL" clId="{A5D4A01E-9B1B-4A5E-8986-931910002905}" dt="2022-01-06T20:13:50.306" v="369" actId="478"/>
          <ac:spMkLst>
            <pc:docMk/>
            <pc:sldMk cId="2322729873" sldId="269"/>
            <ac:spMk id="2" creationId="{F0404412-A3FF-4C01-9FEF-441C0DA0472C}"/>
          </ac:spMkLst>
        </pc:spChg>
        <pc:spChg chg="mod">
          <ac:chgData name="Gavriel, Eden" userId="ab9ad143-fbb9-4459-b25c-26dd701f84b1" providerId="ADAL" clId="{A5D4A01E-9B1B-4A5E-8986-931910002905}" dt="2022-01-06T20:29:25.816" v="571" actId="1076"/>
          <ac:spMkLst>
            <pc:docMk/>
            <pc:sldMk cId="2322729873" sldId="269"/>
            <ac:spMk id="3" creationId="{7EF76597-9D48-4842-930E-E566496051E8}"/>
          </ac:spMkLst>
        </pc:spChg>
        <pc:picChg chg="add mod">
          <ac:chgData name="Gavriel, Eden" userId="ab9ad143-fbb9-4459-b25c-26dd701f84b1" providerId="ADAL" clId="{A5D4A01E-9B1B-4A5E-8986-931910002905}" dt="2022-01-06T20:29:18.738" v="569" actId="1076"/>
          <ac:picMkLst>
            <pc:docMk/>
            <pc:sldMk cId="2322729873" sldId="269"/>
            <ac:picMk id="4" creationId="{85A378C4-1B85-4692-BA50-2B7F65E26A1D}"/>
          </ac:picMkLst>
        </pc:picChg>
        <pc:picChg chg="add mod">
          <ac:chgData name="Gavriel, Eden" userId="ab9ad143-fbb9-4459-b25c-26dd701f84b1" providerId="ADAL" clId="{A5D4A01E-9B1B-4A5E-8986-931910002905}" dt="2022-01-06T20:29:20.894" v="570" actId="1076"/>
          <ac:picMkLst>
            <pc:docMk/>
            <pc:sldMk cId="2322729873" sldId="269"/>
            <ac:picMk id="5" creationId="{9E212420-286D-4E08-BF9F-D3BB3752B3D1}"/>
          </ac:picMkLst>
        </pc:picChg>
      </pc:sldChg>
      <pc:sldChg chg="addSp delSp modSp new mod">
        <pc:chgData name="Gavriel, Eden" userId="ab9ad143-fbb9-4459-b25c-26dd701f84b1" providerId="ADAL" clId="{A5D4A01E-9B1B-4A5E-8986-931910002905}" dt="2022-01-06T20:18:44.977" v="421" actId="1076"/>
        <pc:sldMkLst>
          <pc:docMk/>
          <pc:sldMk cId="1693926973" sldId="270"/>
        </pc:sldMkLst>
        <pc:spChg chg="mod">
          <ac:chgData name="Gavriel, Eden" userId="ab9ad143-fbb9-4459-b25c-26dd701f84b1" providerId="ADAL" clId="{A5D4A01E-9B1B-4A5E-8986-931910002905}" dt="2022-01-06T20:16:11.881" v="392" actId="115"/>
          <ac:spMkLst>
            <pc:docMk/>
            <pc:sldMk cId="1693926973" sldId="270"/>
            <ac:spMk id="2" creationId="{1F9D1820-BAAE-40B9-963D-D4A2D930786D}"/>
          </ac:spMkLst>
        </pc:spChg>
        <pc:spChg chg="add del mod">
          <ac:chgData name="Gavriel, Eden" userId="ab9ad143-fbb9-4459-b25c-26dd701f84b1" providerId="ADAL" clId="{A5D4A01E-9B1B-4A5E-8986-931910002905}" dt="2022-01-06T20:18:32.993" v="419" actId="27636"/>
          <ac:spMkLst>
            <pc:docMk/>
            <pc:sldMk cId="1693926973" sldId="270"/>
            <ac:spMk id="3" creationId="{97EEA7D9-A426-43D1-A583-3DF27A775372}"/>
          </ac:spMkLst>
        </pc:spChg>
        <pc:spChg chg="add del mod">
          <ac:chgData name="Gavriel, Eden" userId="ab9ad143-fbb9-4459-b25c-26dd701f84b1" providerId="ADAL" clId="{A5D4A01E-9B1B-4A5E-8986-931910002905}" dt="2022-01-06T20:16:49.128" v="394"/>
          <ac:spMkLst>
            <pc:docMk/>
            <pc:sldMk cId="1693926973" sldId="270"/>
            <ac:spMk id="4" creationId="{94C8BF92-B120-441B-AA4F-7A084E9B907A}"/>
          </ac:spMkLst>
        </pc:spChg>
        <pc:picChg chg="add mod">
          <ac:chgData name="Gavriel, Eden" userId="ab9ad143-fbb9-4459-b25c-26dd701f84b1" providerId="ADAL" clId="{A5D4A01E-9B1B-4A5E-8986-931910002905}" dt="2022-01-06T20:18:44.977" v="421" actId="1076"/>
          <ac:picMkLst>
            <pc:docMk/>
            <pc:sldMk cId="1693926973" sldId="270"/>
            <ac:picMk id="5" creationId="{3050D465-3B70-41FE-81CD-E9C19A7760FB}"/>
          </ac:picMkLst>
        </pc:picChg>
      </pc:sldChg>
      <pc:sldChg chg="addSp delSp modSp new mod">
        <pc:chgData name="Gavriel, Eden" userId="ab9ad143-fbb9-4459-b25c-26dd701f84b1" providerId="ADAL" clId="{A5D4A01E-9B1B-4A5E-8986-931910002905}" dt="2022-01-06T20:29:50.410" v="575" actId="1076"/>
        <pc:sldMkLst>
          <pc:docMk/>
          <pc:sldMk cId="3281927998" sldId="271"/>
        </pc:sldMkLst>
        <pc:spChg chg="del">
          <ac:chgData name="Gavriel, Eden" userId="ab9ad143-fbb9-4459-b25c-26dd701f84b1" providerId="ADAL" clId="{A5D4A01E-9B1B-4A5E-8986-931910002905}" dt="2022-01-06T20:19:37.362" v="423" actId="478"/>
          <ac:spMkLst>
            <pc:docMk/>
            <pc:sldMk cId="3281927998" sldId="271"/>
            <ac:spMk id="2" creationId="{498F8E35-559F-46FF-8074-C824DCE6DC02}"/>
          </ac:spMkLst>
        </pc:spChg>
        <pc:spChg chg="mod">
          <ac:chgData name="Gavriel, Eden" userId="ab9ad143-fbb9-4459-b25c-26dd701f84b1" providerId="ADAL" clId="{A5D4A01E-9B1B-4A5E-8986-931910002905}" dt="2022-01-06T20:29:50.410" v="575" actId="1076"/>
          <ac:spMkLst>
            <pc:docMk/>
            <pc:sldMk cId="3281927998" sldId="271"/>
            <ac:spMk id="3" creationId="{C9D17CED-9077-4F33-9A26-64E8A65AD128}"/>
          </ac:spMkLst>
        </pc:spChg>
        <pc:picChg chg="add mod">
          <ac:chgData name="Gavriel, Eden" userId="ab9ad143-fbb9-4459-b25c-26dd701f84b1" providerId="ADAL" clId="{A5D4A01E-9B1B-4A5E-8986-931910002905}" dt="2022-01-06T20:29:38.972" v="573" actId="1076"/>
          <ac:picMkLst>
            <pc:docMk/>
            <pc:sldMk cId="3281927998" sldId="271"/>
            <ac:picMk id="4" creationId="{BB7E18B8-C526-4CEF-BB27-8F55E2093F31}"/>
          </ac:picMkLst>
        </pc:picChg>
        <pc:picChg chg="add mod">
          <ac:chgData name="Gavriel, Eden" userId="ab9ad143-fbb9-4459-b25c-26dd701f84b1" providerId="ADAL" clId="{A5D4A01E-9B1B-4A5E-8986-931910002905}" dt="2022-01-06T20:29:43.191" v="574" actId="1076"/>
          <ac:picMkLst>
            <pc:docMk/>
            <pc:sldMk cId="3281927998" sldId="271"/>
            <ac:picMk id="5" creationId="{E667014B-4306-4D8B-A0A8-69AE4260C8F1}"/>
          </ac:picMkLst>
        </pc:picChg>
      </pc:sldChg>
      <pc:sldChg chg="addSp delSp modSp new mod">
        <pc:chgData name="Gavriel, Eden" userId="ab9ad143-fbb9-4459-b25c-26dd701f84b1" providerId="ADAL" clId="{A5D4A01E-9B1B-4A5E-8986-931910002905}" dt="2022-01-06T20:28:57.441" v="567" actId="1076"/>
        <pc:sldMkLst>
          <pc:docMk/>
          <pc:sldMk cId="1369759761" sldId="272"/>
        </pc:sldMkLst>
        <pc:spChg chg="mod">
          <ac:chgData name="Gavriel, Eden" userId="ab9ad143-fbb9-4459-b25c-26dd701f84b1" providerId="ADAL" clId="{A5D4A01E-9B1B-4A5E-8986-931910002905}" dt="2022-01-06T20:21:59.362" v="451" actId="1076"/>
          <ac:spMkLst>
            <pc:docMk/>
            <pc:sldMk cId="1369759761" sldId="272"/>
            <ac:spMk id="2" creationId="{F9CD95BC-ECEA-4A64-9478-AA724EE1FCD3}"/>
          </ac:spMkLst>
        </pc:spChg>
        <pc:spChg chg="del mod">
          <ac:chgData name="Gavriel, Eden" userId="ab9ad143-fbb9-4459-b25c-26dd701f84b1" providerId="ADAL" clId="{A5D4A01E-9B1B-4A5E-8986-931910002905}" dt="2022-01-06T20:25:22.626" v="522"/>
          <ac:spMkLst>
            <pc:docMk/>
            <pc:sldMk cId="1369759761" sldId="272"/>
            <ac:spMk id="3" creationId="{125DDA8E-7AF7-485F-ADD9-87CE66583435}"/>
          </ac:spMkLst>
        </pc:spChg>
        <pc:spChg chg="add del mod">
          <ac:chgData name="Gavriel, Eden" userId="ab9ad143-fbb9-4459-b25c-26dd701f84b1" providerId="ADAL" clId="{A5D4A01E-9B1B-4A5E-8986-931910002905}" dt="2022-01-06T20:25:01.386" v="515" actId="767"/>
          <ac:spMkLst>
            <pc:docMk/>
            <pc:sldMk cId="1369759761" sldId="272"/>
            <ac:spMk id="4" creationId="{DACFF195-A328-4BBC-8C7F-3CBAAE89C5BA}"/>
          </ac:spMkLst>
        </pc:spChg>
        <pc:spChg chg="add mod">
          <ac:chgData name="Gavriel, Eden" userId="ab9ad143-fbb9-4459-b25c-26dd701f84b1" providerId="ADAL" clId="{A5D4A01E-9B1B-4A5E-8986-931910002905}" dt="2022-01-06T20:28:57.441" v="567" actId="1076"/>
          <ac:spMkLst>
            <pc:docMk/>
            <pc:sldMk cId="1369759761" sldId="272"/>
            <ac:spMk id="8" creationId="{71713390-0180-498E-A3CB-0CE7D7797385}"/>
          </ac:spMkLst>
        </pc:spChg>
        <pc:picChg chg="add del mod">
          <ac:chgData name="Gavriel, Eden" userId="ab9ad143-fbb9-4459-b25c-26dd701f84b1" providerId="ADAL" clId="{A5D4A01E-9B1B-4A5E-8986-931910002905}" dt="2022-01-06T20:24:59.198" v="506"/>
          <ac:picMkLst>
            <pc:docMk/>
            <pc:sldMk cId="1369759761" sldId="272"/>
            <ac:picMk id="5" creationId="{622DAED8-5105-47FF-96E8-C37077E04C13}"/>
          </ac:picMkLst>
        </pc:picChg>
        <pc:picChg chg="add del mod">
          <ac:chgData name="Gavriel, Eden" userId="ab9ad143-fbb9-4459-b25c-26dd701f84b1" providerId="ADAL" clId="{A5D4A01E-9B1B-4A5E-8986-931910002905}" dt="2022-01-06T20:25:24.298" v="523" actId="478"/>
          <ac:picMkLst>
            <pc:docMk/>
            <pc:sldMk cId="1369759761" sldId="272"/>
            <ac:picMk id="6" creationId="{29C2B7C4-2294-46F3-BB23-080E44FE722E}"/>
          </ac:picMkLst>
        </pc:picChg>
        <pc:picChg chg="add mod">
          <ac:chgData name="Gavriel, Eden" userId="ab9ad143-fbb9-4459-b25c-26dd701f84b1" providerId="ADAL" clId="{A5D4A01E-9B1B-4A5E-8986-931910002905}" dt="2022-01-06T20:28:54.394" v="566" actId="1076"/>
          <ac:picMkLst>
            <pc:docMk/>
            <pc:sldMk cId="1369759761" sldId="272"/>
            <ac:picMk id="9" creationId="{ACAE14A2-8117-4F0A-9C47-96F8DAC8AB5A}"/>
          </ac:picMkLst>
        </pc:picChg>
      </pc:sldChg>
      <pc:sldChg chg="addSp modSp new mod">
        <pc:chgData name="Gavriel, Eden" userId="ab9ad143-fbb9-4459-b25c-26dd701f84b1" providerId="ADAL" clId="{A5D4A01E-9B1B-4A5E-8986-931910002905}" dt="2022-01-06T20:28:45.925" v="564" actId="1076"/>
        <pc:sldMkLst>
          <pc:docMk/>
          <pc:sldMk cId="3590782973" sldId="273"/>
        </pc:sldMkLst>
        <pc:spChg chg="mod">
          <ac:chgData name="Gavriel, Eden" userId="ab9ad143-fbb9-4459-b25c-26dd701f84b1" providerId="ADAL" clId="{A5D4A01E-9B1B-4A5E-8986-931910002905}" dt="2022-01-06T20:27:23.247" v="548" actId="1076"/>
          <ac:spMkLst>
            <pc:docMk/>
            <pc:sldMk cId="3590782973" sldId="273"/>
            <ac:spMk id="2" creationId="{ADF5CF46-BD45-4149-8EC8-9E044FEDC55A}"/>
          </ac:spMkLst>
        </pc:spChg>
        <pc:spChg chg="mod">
          <ac:chgData name="Gavriel, Eden" userId="ab9ad143-fbb9-4459-b25c-26dd701f84b1" providerId="ADAL" clId="{A5D4A01E-9B1B-4A5E-8986-931910002905}" dt="2022-01-06T20:28:43.238" v="563" actId="1076"/>
          <ac:spMkLst>
            <pc:docMk/>
            <pc:sldMk cId="3590782973" sldId="273"/>
            <ac:spMk id="3" creationId="{1B500DDD-6B2E-4DF6-92BB-9E496830ADF6}"/>
          </ac:spMkLst>
        </pc:spChg>
        <pc:picChg chg="add mod">
          <ac:chgData name="Gavriel, Eden" userId="ab9ad143-fbb9-4459-b25c-26dd701f84b1" providerId="ADAL" clId="{A5D4A01E-9B1B-4A5E-8986-931910002905}" dt="2022-01-06T20:28:45.925" v="564" actId="1076"/>
          <ac:picMkLst>
            <pc:docMk/>
            <pc:sldMk cId="3590782973" sldId="273"/>
            <ac:picMk id="4" creationId="{E0403B3C-C2A8-42A7-9B6A-4A3BE688DA90}"/>
          </ac:picMkLst>
        </pc:picChg>
      </pc:sldChg>
      <pc:sldChg chg="new del">
        <pc:chgData name="Gavriel, Eden" userId="ab9ad143-fbb9-4459-b25c-26dd701f84b1" providerId="ADAL" clId="{A5D4A01E-9B1B-4A5E-8986-931910002905}" dt="2022-01-06T20:24:57.636" v="501" actId="680"/>
        <pc:sldMkLst>
          <pc:docMk/>
          <pc:sldMk cId="3650778149" sldId="273"/>
        </pc:sldMkLst>
      </pc:sldChg>
      <pc:sldChg chg="addSp modSp new mod">
        <pc:chgData name="Gavriel, Eden" userId="ab9ad143-fbb9-4459-b25c-26dd701f84b1" providerId="ADAL" clId="{A5D4A01E-9B1B-4A5E-8986-931910002905}" dt="2022-01-06T20:32:13.787" v="594" actId="14100"/>
        <pc:sldMkLst>
          <pc:docMk/>
          <pc:sldMk cId="111128331" sldId="274"/>
        </pc:sldMkLst>
        <pc:spChg chg="mod">
          <ac:chgData name="Gavriel, Eden" userId="ab9ad143-fbb9-4459-b25c-26dd701f84b1" providerId="ADAL" clId="{A5D4A01E-9B1B-4A5E-8986-931910002905}" dt="2022-01-06T20:30:24.691" v="580" actId="1076"/>
          <ac:spMkLst>
            <pc:docMk/>
            <pc:sldMk cId="111128331" sldId="274"/>
            <ac:spMk id="2" creationId="{D198B62A-6502-4867-9DC5-C9BE20275DD1}"/>
          </ac:spMkLst>
        </pc:spChg>
        <pc:spChg chg="mod">
          <ac:chgData name="Gavriel, Eden" userId="ab9ad143-fbb9-4459-b25c-26dd701f84b1" providerId="ADAL" clId="{A5D4A01E-9B1B-4A5E-8986-931910002905}" dt="2022-01-06T20:31:27.550" v="586" actId="1076"/>
          <ac:spMkLst>
            <pc:docMk/>
            <pc:sldMk cId="111128331" sldId="274"/>
            <ac:spMk id="3" creationId="{0BF2369E-3290-4BAB-B261-BAA8D04A29B4}"/>
          </ac:spMkLst>
        </pc:spChg>
        <pc:picChg chg="add mod">
          <ac:chgData name="Gavriel, Eden" userId="ab9ad143-fbb9-4459-b25c-26dd701f84b1" providerId="ADAL" clId="{A5D4A01E-9B1B-4A5E-8986-931910002905}" dt="2022-01-06T20:31:43.643" v="589" actId="14100"/>
          <ac:picMkLst>
            <pc:docMk/>
            <pc:sldMk cId="111128331" sldId="274"/>
            <ac:picMk id="4" creationId="{D0831464-4BBC-467D-8056-0207BF08D92E}"/>
          </ac:picMkLst>
        </pc:picChg>
        <pc:picChg chg="add mod">
          <ac:chgData name="Gavriel, Eden" userId="ab9ad143-fbb9-4459-b25c-26dd701f84b1" providerId="ADAL" clId="{A5D4A01E-9B1B-4A5E-8986-931910002905}" dt="2022-01-06T20:32:13.787" v="594" actId="14100"/>
          <ac:picMkLst>
            <pc:docMk/>
            <pc:sldMk cId="111128331" sldId="274"/>
            <ac:picMk id="5" creationId="{59DA1BD9-165E-4086-87EE-0F7D471DF914}"/>
          </ac:picMkLst>
        </pc:picChg>
      </pc:sldChg>
      <pc:sldChg chg="addSp modSp new mod">
        <pc:chgData name="Gavriel, Eden" userId="ab9ad143-fbb9-4459-b25c-26dd701f84b1" providerId="ADAL" clId="{A5D4A01E-9B1B-4A5E-8986-931910002905}" dt="2022-01-06T20:34:01.386" v="610" actId="1076"/>
        <pc:sldMkLst>
          <pc:docMk/>
          <pc:sldMk cId="303568993" sldId="275"/>
        </pc:sldMkLst>
        <pc:spChg chg="mod">
          <ac:chgData name="Gavriel, Eden" userId="ab9ad143-fbb9-4459-b25c-26dd701f84b1" providerId="ADAL" clId="{A5D4A01E-9B1B-4A5E-8986-931910002905}" dt="2022-01-06T20:33:07.633" v="598" actId="1076"/>
          <ac:spMkLst>
            <pc:docMk/>
            <pc:sldMk cId="303568993" sldId="275"/>
            <ac:spMk id="2" creationId="{6D271D09-DC5A-4C92-B74B-F325A18630BA}"/>
          </ac:spMkLst>
        </pc:spChg>
        <pc:spChg chg="mod">
          <ac:chgData name="Gavriel, Eden" userId="ab9ad143-fbb9-4459-b25c-26dd701f84b1" providerId="ADAL" clId="{A5D4A01E-9B1B-4A5E-8986-931910002905}" dt="2022-01-06T20:33:59.280" v="609" actId="14100"/>
          <ac:spMkLst>
            <pc:docMk/>
            <pc:sldMk cId="303568993" sldId="275"/>
            <ac:spMk id="3" creationId="{76785576-ABF8-41EE-A982-2C3684A97BE5}"/>
          </ac:spMkLst>
        </pc:spChg>
        <pc:picChg chg="add mod">
          <ac:chgData name="Gavriel, Eden" userId="ab9ad143-fbb9-4459-b25c-26dd701f84b1" providerId="ADAL" clId="{A5D4A01E-9B1B-4A5E-8986-931910002905}" dt="2022-01-06T20:34:01.386" v="610" actId="1076"/>
          <ac:picMkLst>
            <pc:docMk/>
            <pc:sldMk cId="303568993" sldId="275"/>
            <ac:picMk id="4" creationId="{70B1AD11-81AF-4C74-9356-AB9B07F9C2A3}"/>
          </ac:picMkLst>
        </pc:picChg>
      </pc:sldChg>
      <pc:sldChg chg="addSp modSp new mod">
        <pc:chgData name="Gavriel, Eden" userId="ab9ad143-fbb9-4459-b25c-26dd701f84b1" providerId="ADAL" clId="{A5D4A01E-9B1B-4A5E-8986-931910002905}" dt="2022-01-06T20:35:41.744" v="629" actId="14100"/>
        <pc:sldMkLst>
          <pc:docMk/>
          <pc:sldMk cId="1886421791" sldId="276"/>
        </pc:sldMkLst>
        <pc:spChg chg="mod">
          <ac:chgData name="Gavriel, Eden" userId="ab9ad143-fbb9-4459-b25c-26dd701f84b1" providerId="ADAL" clId="{A5D4A01E-9B1B-4A5E-8986-931910002905}" dt="2022-01-06T20:34:36.260" v="614" actId="1076"/>
          <ac:spMkLst>
            <pc:docMk/>
            <pc:sldMk cId="1886421791" sldId="276"/>
            <ac:spMk id="2" creationId="{9B5C1A34-B2E3-4900-B290-EC01E9FA430E}"/>
          </ac:spMkLst>
        </pc:spChg>
        <pc:spChg chg="mod">
          <ac:chgData name="Gavriel, Eden" userId="ab9ad143-fbb9-4459-b25c-26dd701f84b1" providerId="ADAL" clId="{A5D4A01E-9B1B-4A5E-8986-931910002905}" dt="2022-01-06T20:35:14.456" v="625" actId="27636"/>
          <ac:spMkLst>
            <pc:docMk/>
            <pc:sldMk cId="1886421791" sldId="276"/>
            <ac:spMk id="3" creationId="{24ABE33C-D17E-412D-AC73-B5781D166211}"/>
          </ac:spMkLst>
        </pc:spChg>
        <pc:picChg chg="add mod">
          <ac:chgData name="Gavriel, Eden" userId="ab9ad143-fbb9-4459-b25c-26dd701f84b1" providerId="ADAL" clId="{A5D4A01E-9B1B-4A5E-8986-931910002905}" dt="2022-01-06T20:35:41.744" v="629" actId="14100"/>
          <ac:picMkLst>
            <pc:docMk/>
            <pc:sldMk cId="1886421791" sldId="276"/>
            <ac:picMk id="4" creationId="{F5AF4EA7-4646-487B-BDD1-BBC2A00177E7}"/>
          </ac:picMkLst>
        </pc:picChg>
      </pc:sldChg>
      <pc:sldChg chg="delSp modSp new mod">
        <pc:chgData name="Gavriel, Eden" userId="ab9ad143-fbb9-4459-b25c-26dd701f84b1" providerId="ADAL" clId="{A5D4A01E-9B1B-4A5E-8986-931910002905}" dt="2022-01-06T20:40:15.460" v="721" actId="1076"/>
        <pc:sldMkLst>
          <pc:docMk/>
          <pc:sldMk cId="3410622353" sldId="277"/>
        </pc:sldMkLst>
        <pc:spChg chg="del">
          <ac:chgData name="Gavriel, Eden" userId="ab9ad143-fbb9-4459-b25c-26dd701f84b1" providerId="ADAL" clId="{A5D4A01E-9B1B-4A5E-8986-931910002905}" dt="2022-01-06T20:39:11.830" v="690" actId="478"/>
          <ac:spMkLst>
            <pc:docMk/>
            <pc:sldMk cId="3410622353" sldId="277"/>
            <ac:spMk id="2" creationId="{97C74E5C-CED5-44BD-81C9-ADC078D9382C}"/>
          </ac:spMkLst>
        </pc:spChg>
        <pc:spChg chg="mod">
          <ac:chgData name="Gavriel, Eden" userId="ab9ad143-fbb9-4459-b25c-26dd701f84b1" providerId="ADAL" clId="{A5D4A01E-9B1B-4A5E-8986-931910002905}" dt="2022-01-06T20:40:15.460" v="721" actId="1076"/>
          <ac:spMkLst>
            <pc:docMk/>
            <pc:sldMk cId="3410622353" sldId="277"/>
            <ac:spMk id="3" creationId="{25486F5D-60D3-41DE-BABA-5776B875F33B}"/>
          </ac:spMkLst>
        </pc:spChg>
      </pc:sldChg>
      <pc:sldChg chg="addSp delSp modSp new del mod">
        <pc:chgData name="Gavriel, Eden" userId="ab9ad143-fbb9-4459-b25c-26dd701f84b1" providerId="ADAL" clId="{A5D4A01E-9B1B-4A5E-8986-931910002905}" dt="2022-01-06T20:39:06.094" v="688" actId="47"/>
        <pc:sldMkLst>
          <pc:docMk/>
          <pc:sldMk cId="3538305942" sldId="277"/>
        </pc:sldMkLst>
        <pc:spChg chg="mod">
          <ac:chgData name="Gavriel, Eden" userId="ab9ad143-fbb9-4459-b25c-26dd701f84b1" providerId="ADAL" clId="{A5D4A01E-9B1B-4A5E-8986-931910002905}" dt="2022-01-06T20:37:13.467" v="633" actId="115"/>
          <ac:spMkLst>
            <pc:docMk/>
            <pc:sldMk cId="3538305942" sldId="277"/>
            <ac:spMk id="2" creationId="{63543DFD-8720-4959-8CF0-C0185301D12B}"/>
          </ac:spMkLst>
        </pc:spChg>
        <pc:spChg chg="del">
          <ac:chgData name="Gavriel, Eden" userId="ab9ad143-fbb9-4459-b25c-26dd701f84b1" providerId="ADAL" clId="{A5D4A01E-9B1B-4A5E-8986-931910002905}" dt="2022-01-06T20:37:04.291" v="631"/>
          <ac:spMkLst>
            <pc:docMk/>
            <pc:sldMk cId="3538305942" sldId="277"/>
            <ac:spMk id="3" creationId="{31A31B5B-070F-4918-A681-CD0776444CF6}"/>
          </ac:spMkLst>
        </pc:spChg>
        <pc:spChg chg="add mod">
          <ac:chgData name="Gavriel, Eden" userId="ab9ad143-fbb9-4459-b25c-26dd701f84b1" providerId="ADAL" clId="{A5D4A01E-9B1B-4A5E-8986-931910002905}" dt="2022-01-06T20:38:48.684" v="687" actId="20577"/>
          <ac:spMkLst>
            <pc:docMk/>
            <pc:sldMk cId="3538305942" sldId="277"/>
            <ac:spMk id="4" creationId="{8F6750B2-753E-42A8-BA85-AFA9A4D13FB6}"/>
          </ac:spMkLst>
        </pc:spChg>
      </pc:sldChg>
      <pc:sldChg chg="addSp delSp modSp new mod">
        <pc:chgData name="Gavriel, Eden" userId="ab9ad143-fbb9-4459-b25c-26dd701f84b1" providerId="ADAL" clId="{A5D4A01E-9B1B-4A5E-8986-931910002905}" dt="2022-01-06T20:44:05.504" v="757" actId="1076"/>
        <pc:sldMkLst>
          <pc:docMk/>
          <pc:sldMk cId="2814171" sldId="278"/>
        </pc:sldMkLst>
        <pc:spChg chg="mod">
          <ac:chgData name="Gavriel, Eden" userId="ab9ad143-fbb9-4459-b25c-26dd701f84b1" providerId="ADAL" clId="{A5D4A01E-9B1B-4A5E-8986-931910002905}" dt="2022-01-06T20:41:11.576" v="726" actId="1076"/>
          <ac:spMkLst>
            <pc:docMk/>
            <pc:sldMk cId="2814171" sldId="278"/>
            <ac:spMk id="2" creationId="{BA2C16F3-C83C-4D05-A4C6-AFC58EE01F1A}"/>
          </ac:spMkLst>
        </pc:spChg>
        <pc:spChg chg="mod">
          <ac:chgData name="Gavriel, Eden" userId="ab9ad143-fbb9-4459-b25c-26dd701f84b1" providerId="ADAL" clId="{A5D4A01E-9B1B-4A5E-8986-931910002905}" dt="2022-01-06T20:43:45.014" v="747" actId="14100"/>
          <ac:spMkLst>
            <pc:docMk/>
            <pc:sldMk cId="2814171" sldId="278"/>
            <ac:spMk id="3" creationId="{78A64DB6-1872-44F7-BE60-4B47CDC1340C}"/>
          </ac:spMkLst>
        </pc:spChg>
        <pc:picChg chg="add del mod">
          <ac:chgData name="Gavriel, Eden" userId="ab9ad143-fbb9-4459-b25c-26dd701f84b1" providerId="ADAL" clId="{A5D4A01E-9B1B-4A5E-8986-931910002905}" dt="2022-01-06T20:43:45.524" v="748"/>
          <ac:picMkLst>
            <pc:docMk/>
            <pc:sldMk cId="2814171" sldId="278"/>
            <ac:picMk id="3074" creationId="{CE3C6BBE-1FC7-461B-9845-69E00E1CD6DF}"/>
          </ac:picMkLst>
        </pc:picChg>
        <pc:picChg chg="add mod">
          <ac:chgData name="Gavriel, Eden" userId="ab9ad143-fbb9-4459-b25c-26dd701f84b1" providerId="ADAL" clId="{A5D4A01E-9B1B-4A5E-8986-931910002905}" dt="2022-01-06T20:44:05.504" v="757" actId="1076"/>
          <ac:picMkLst>
            <pc:docMk/>
            <pc:sldMk cId="2814171" sldId="278"/>
            <ac:picMk id="3076" creationId="{6A2FAA3E-42BE-4CD2-82E7-F15E1F92C953}"/>
          </ac:picMkLst>
        </pc:picChg>
      </pc:sldChg>
      <pc:sldChg chg="addSp modSp new mod">
        <pc:chgData name="Gavriel, Eden" userId="ab9ad143-fbb9-4459-b25c-26dd701f84b1" providerId="ADAL" clId="{A5D4A01E-9B1B-4A5E-8986-931910002905}" dt="2022-01-06T20:46:14.418" v="774" actId="14100"/>
        <pc:sldMkLst>
          <pc:docMk/>
          <pc:sldMk cId="2682841896" sldId="279"/>
        </pc:sldMkLst>
        <pc:spChg chg="mod">
          <ac:chgData name="Gavriel, Eden" userId="ab9ad143-fbb9-4459-b25c-26dd701f84b1" providerId="ADAL" clId="{A5D4A01E-9B1B-4A5E-8986-931910002905}" dt="2022-01-06T20:44:35.284" v="761" actId="1076"/>
          <ac:spMkLst>
            <pc:docMk/>
            <pc:sldMk cId="2682841896" sldId="279"/>
            <ac:spMk id="2" creationId="{723C0A3C-5581-4BAC-BABF-9AA207564567}"/>
          </ac:spMkLst>
        </pc:spChg>
        <pc:spChg chg="mod">
          <ac:chgData name="Gavriel, Eden" userId="ab9ad143-fbb9-4459-b25c-26dd701f84b1" providerId="ADAL" clId="{A5D4A01E-9B1B-4A5E-8986-931910002905}" dt="2022-01-06T20:45:14.152" v="765" actId="14100"/>
          <ac:spMkLst>
            <pc:docMk/>
            <pc:sldMk cId="2682841896" sldId="279"/>
            <ac:spMk id="3" creationId="{FB30A75D-57F0-4C53-8316-C0BE2942B71E}"/>
          </ac:spMkLst>
        </pc:spChg>
        <pc:picChg chg="add mod">
          <ac:chgData name="Gavriel, Eden" userId="ab9ad143-fbb9-4459-b25c-26dd701f84b1" providerId="ADAL" clId="{A5D4A01E-9B1B-4A5E-8986-931910002905}" dt="2022-01-06T20:46:11.198" v="773" actId="14100"/>
          <ac:picMkLst>
            <pc:docMk/>
            <pc:sldMk cId="2682841896" sldId="279"/>
            <ac:picMk id="4" creationId="{9CD36B36-CA24-41C7-922E-367FBF0244A9}"/>
          </ac:picMkLst>
        </pc:picChg>
        <pc:picChg chg="add mod">
          <ac:chgData name="Gavriel, Eden" userId="ab9ad143-fbb9-4459-b25c-26dd701f84b1" providerId="ADAL" clId="{A5D4A01E-9B1B-4A5E-8986-931910002905}" dt="2022-01-06T20:46:14.418" v="774" actId="14100"/>
          <ac:picMkLst>
            <pc:docMk/>
            <pc:sldMk cId="2682841896" sldId="279"/>
            <ac:picMk id="5" creationId="{712C83C0-D3C5-4017-9B21-652FA0CB751B}"/>
          </ac:picMkLst>
        </pc:picChg>
      </pc:sldChg>
      <pc:sldChg chg="modSp new mod">
        <pc:chgData name="Gavriel, Eden" userId="ab9ad143-fbb9-4459-b25c-26dd701f84b1" providerId="ADAL" clId="{A5D4A01E-9B1B-4A5E-8986-931910002905}" dt="2022-01-06T21:58:24.768" v="793"/>
        <pc:sldMkLst>
          <pc:docMk/>
          <pc:sldMk cId="665037343" sldId="280"/>
        </pc:sldMkLst>
        <pc:spChg chg="mod">
          <ac:chgData name="Gavriel, Eden" userId="ab9ad143-fbb9-4459-b25c-26dd701f84b1" providerId="ADAL" clId="{A5D4A01E-9B1B-4A5E-8986-931910002905}" dt="2022-01-06T20:46:47.395" v="780" actId="1076"/>
          <ac:spMkLst>
            <pc:docMk/>
            <pc:sldMk cId="665037343" sldId="280"/>
            <ac:spMk id="2" creationId="{8EA498AE-33B9-489B-B95B-C0F6BD3E3CE5}"/>
          </ac:spMkLst>
        </pc:spChg>
        <pc:spChg chg="mod">
          <ac:chgData name="Gavriel, Eden" userId="ab9ad143-fbb9-4459-b25c-26dd701f84b1" providerId="ADAL" clId="{A5D4A01E-9B1B-4A5E-8986-931910002905}" dt="2022-01-06T21:58:24.768" v="793"/>
          <ac:spMkLst>
            <pc:docMk/>
            <pc:sldMk cId="665037343" sldId="280"/>
            <ac:spMk id="3" creationId="{25AC1F30-C492-4E74-BA89-FA31E53E3997}"/>
          </ac:spMkLst>
        </pc:spChg>
      </pc:sldChg>
      <pc:sldChg chg="addSp delSp modSp new mod">
        <pc:chgData name="Gavriel, Eden" userId="ab9ad143-fbb9-4459-b25c-26dd701f84b1" providerId="ADAL" clId="{A5D4A01E-9B1B-4A5E-8986-931910002905}" dt="2022-01-06T22:03:28.611" v="875" actId="1440"/>
        <pc:sldMkLst>
          <pc:docMk/>
          <pc:sldMk cId="3702632281" sldId="281"/>
        </pc:sldMkLst>
        <pc:spChg chg="mod">
          <ac:chgData name="Gavriel, Eden" userId="ab9ad143-fbb9-4459-b25c-26dd701f84b1" providerId="ADAL" clId="{A5D4A01E-9B1B-4A5E-8986-931910002905}" dt="2022-01-06T21:58:50.952" v="797" actId="122"/>
          <ac:spMkLst>
            <pc:docMk/>
            <pc:sldMk cId="3702632281" sldId="281"/>
            <ac:spMk id="2" creationId="{190F4986-B965-4673-8900-D95CD38EB2FF}"/>
          </ac:spMkLst>
        </pc:spChg>
        <pc:spChg chg="del mod">
          <ac:chgData name="Gavriel, Eden" userId="ab9ad143-fbb9-4459-b25c-26dd701f84b1" providerId="ADAL" clId="{A5D4A01E-9B1B-4A5E-8986-931910002905}" dt="2022-01-06T22:00:13.141" v="834" actId="478"/>
          <ac:spMkLst>
            <pc:docMk/>
            <pc:sldMk cId="3702632281" sldId="281"/>
            <ac:spMk id="3" creationId="{F42A84E0-057D-489E-9088-BD880D4F1962}"/>
          </ac:spMkLst>
        </pc:spChg>
        <pc:spChg chg="add mod">
          <ac:chgData name="Gavriel, Eden" userId="ab9ad143-fbb9-4459-b25c-26dd701f84b1" providerId="ADAL" clId="{A5D4A01E-9B1B-4A5E-8986-931910002905}" dt="2022-01-06T22:02:39.899" v="868" actId="113"/>
          <ac:spMkLst>
            <pc:docMk/>
            <pc:sldMk cId="3702632281" sldId="281"/>
            <ac:spMk id="4" creationId="{6F417D98-A2C4-4BE3-ADB7-3293D102B749}"/>
          </ac:spMkLst>
        </pc:spChg>
        <pc:picChg chg="add mod">
          <ac:chgData name="Gavriel, Eden" userId="ab9ad143-fbb9-4459-b25c-26dd701f84b1" providerId="ADAL" clId="{A5D4A01E-9B1B-4A5E-8986-931910002905}" dt="2022-01-06T22:03:28.611" v="875" actId="1440"/>
          <ac:picMkLst>
            <pc:docMk/>
            <pc:sldMk cId="3702632281" sldId="281"/>
            <ac:picMk id="4098" creationId="{2879408F-A3CE-4E07-9B99-C6FE201A21A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EE52D6-AA94-47D0-AE29-F007EF2BBFD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L"/>
        </a:p>
      </dgm:t>
    </dgm:pt>
    <dgm:pt modelId="{F5BDCAD8-C761-4283-B9D2-1EF38365A463}">
      <dgm:prSet phldrT="[Text]" custT="1"/>
      <dgm:spPr/>
      <dgm:t>
        <a:bodyPr/>
        <a:lstStyle/>
        <a:p>
          <a:endParaRPr lang="en-US" sz="1600" dirty="0"/>
        </a:p>
        <a:p>
          <a:r>
            <a:rPr lang="en-US" sz="1600" dirty="0"/>
            <a:t>The S&amp;P 500 is a free-float weighted measurement stock market index of 500 of the largest companies listed on stock exchanges in the United States. It is one of the most followed equity indices.</a:t>
          </a:r>
          <a:endParaRPr lang="en-IL" sz="1600" dirty="0"/>
        </a:p>
      </dgm:t>
    </dgm:pt>
    <dgm:pt modelId="{6843B752-2C99-4DA3-B8FE-0DF3C0EA7F97}" type="parTrans" cxnId="{01B39D18-D0B0-4337-8728-11EA554A424C}">
      <dgm:prSet/>
      <dgm:spPr/>
      <dgm:t>
        <a:bodyPr/>
        <a:lstStyle/>
        <a:p>
          <a:endParaRPr lang="en-IL"/>
        </a:p>
      </dgm:t>
    </dgm:pt>
    <dgm:pt modelId="{83BD0D16-28E0-4250-B0F4-C858039FAFAF}" type="sibTrans" cxnId="{01B39D18-D0B0-4337-8728-11EA554A424C}">
      <dgm:prSet/>
      <dgm:spPr/>
      <dgm:t>
        <a:bodyPr/>
        <a:lstStyle/>
        <a:p>
          <a:endParaRPr lang="en-IL"/>
        </a:p>
      </dgm:t>
    </dgm:pt>
    <dgm:pt modelId="{04364FF8-CD09-457E-BEE7-D3EA6F2A031A}">
      <dgm:prSet phldrT="[Text]" custT="1"/>
      <dgm:spPr/>
      <dgm:t>
        <a:bodyPr/>
        <a:lstStyle/>
        <a:p>
          <a:r>
            <a:rPr lang="en-US" sz="1600" b="0" i="0" dirty="0">
              <a:solidFill>
                <a:schemeClr val="bg1"/>
              </a:solidFill>
              <a:effectLst/>
              <a:latin typeface="+mj-lt"/>
            </a:rPr>
            <a:t>The S&amp;P 500 index is a </a:t>
          </a:r>
          <a:r>
            <a:rPr lang="en-US" sz="1600" b="0" i="0" u="none" strike="noStrike" dirty="0">
              <a:solidFill>
                <a:schemeClr val="bg1"/>
              </a:solidFill>
              <a:effectLst/>
              <a:latin typeface="+mj-lt"/>
            </a:rPr>
            <a:t>capitalization-weighted index</a:t>
          </a:r>
          <a:r>
            <a:rPr lang="en-US" sz="1600" b="0" i="0" dirty="0">
              <a:solidFill>
                <a:schemeClr val="bg1"/>
              </a:solidFill>
              <a:effectLst/>
              <a:latin typeface="+mj-lt"/>
            </a:rPr>
            <a:t> and the 10 largest companies in the index account for 27.5% of the market capitalization of the index. </a:t>
          </a:r>
          <a:endParaRPr lang="en-IL" sz="1600" dirty="0">
            <a:solidFill>
              <a:schemeClr val="bg1"/>
            </a:solidFill>
            <a:latin typeface="+mj-lt"/>
          </a:endParaRPr>
        </a:p>
      </dgm:t>
    </dgm:pt>
    <dgm:pt modelId="{2CC99CEA-5A6C-4730-A764-12B8407C7B11}" type="parTrans" cxnId="{2CAFE67A-2D19-4EA7-B0FF-60F1594B5399}">
      <dgm:prSet/>
      <dgm:spPr/>
      <dgm:t>
        <a:bodyPr/>
        <a:lstStyle/>
        <a:p>
          <a:endParaRPr lang="en-IL"/>
        </a:p>
      </dgm:t>
    </dgm:pt>
    <dgm:pt modelId="{5461CC2B-710D-4D6B-A75C-3A8C47310346}" type="sibTrans" cxnId="{2CAFE67A-2D19-4EA7-B0FF-60F1594B5399}">
      <dgm:prSet/>
      <dgm:spPr/>
      <dgm:t>
        <a:bodyPr/>
        <a:lstStyle/>
        <a:p>
          <a:endParaRPr lang="en-IL"/>
        </a:p>
      </dgm:t>
    </dgm:pt>
    <dgm:pt modelId="{28288CA5-1E7A-4C9D-98FE-6942A4D1EE06}">
      <dgm:prSet phldrT="[Text]" custT="1"/>
      <dgm:spPr/>
      <dgm:t>
        <a:bodyPr/>
        <a:lstStyle/>
        <a:p>
          <a:r>
            <a:rPr lang="en-US" sz="1600" dirty="0"/>
            <a:t>The index is associated with many ticker symbols, including: ^GSPC, INX, and $SPX, depending on market or website. The index value is updated every 15 seconds, or 1,559 times per trading day, with price updates disseminated by Reuters.</a:t>
          </a:r>
          <a:endParaRPr lang="en-IL" sz="1600" dirty="0"/>
        </a:p>
      </dgm:t>
    </dgm:pt>
    <dgm:pt modelId="{E026CE0F-461F-4B0A-B5CF-C63C262AFAEC}" type="parTrans" cxnId="{77FB1442-2DE4-4ACD-8E9E-74BE9DEF5DF8}">
      <dgm:prSet/>
      <dgm:spPr/>
      <dgm:t>
        <a:bodyPr/>
        <a:lstStyle/>
        <a:p>
          <a:endParaRPr lang="en-IL"/>
        </a:p>
      </dgm:t>
    </dgm:pt>
    <dgm:pt modelId="{93758154-0582-4B64-B747-1530B9C3689F}" type="sibTrans" cxnId="{77FB1442-2DE4-4ACD-8E9E-74BE9DEF5DF8}">
      <dgm:prSet/>
      <dgm:spPr/>
      <dgm:t>
        <a:bodyPr/>
        <a:lstStyle/>
        <a:p>
          <a:endParaRPr lang="en-IL"/>
        </a:p>
      </dgm:t>
    </dgm:pt>
    <dgm:pt modelId="{601671DD-8B94-4469-8E3E-1D7AFDC3C454}" type="pres">
      <dgm:prSet presAssocID="{26EE52D6-AA94-47D0-AE29-F007EF2BBFD1}" presName="diagram" presStyleCnt="0">
        <dgm:presLayoutVars>
          <dgm:dir/>
          <dgm:resizeHandles val="exact"/>
        </dgm:presLayoutVars>
      </dgm:prSet>
      <dgm:spPr/>
    </dgm:pt>
    <dgm:pt modelId="{D7FF5A62-F990-4943-ACE9-FE470463118A}" type="pres">
      <dgm:prSet presAssocID="{F5BDCAD8-C761-4283-B9D2-1EF38365A463}" presName="node" presStyleLbl="node1" presStyleIdx="0" presStyleCnt="3">
        <dgm:presLayoutVars>
          <dgm:bulletEnabled val="1"/>
        </dgm:presLayoutVars>
      </dgm:prSet>
      <dgm:spPr/>
    </dgm:pt>
    <dgm:pt modelId="{92C96FB5-6337-43E7-849E-133D235F7CD6}" type="pres">
      <dgm:prSet presAssocID="{83BD0D16-28E0-4250-B0F4-C858039FAFAF}" presName="sibTrans" presStyleCnt="0"/>
      <dgm:spPr/>
    </dgm:pt>
    <dgm:pt modelId="{FE5E0226-A7ED-4205-94E1-1BCD8B031B3D}" type="pres">
      <dgm:prSet presAssocID="{04364FF8-CD09-457E-BEE7-D3EA6F2A031A}" presName="node" presStyleLbl="node1" presStyleIdx="1" presStyleCnt="3">
        <dgm:presLayoutVars>
          <dgm:bulletEnabled val="1"/>
        </dgm:presLayoutVars>
      </dgm:prSet>
      <dgm:spPr/>
    </dgm:pt>
    <dgm:pt modelId="{C35ADEE2-F018-4442-8741-CD3074F5DC04}" type="pres">
      <dgm:prSet presAssocID="{5461CC2B-710D-4D6B-A75C-3A8C47310346}" presName="sibTrans" presStyleCnt="0"/>
      <dgm:spPr/>
    </dgm:pt>
    <dgm:pt modelId="{4F957B2F-7A41-49C2-BE01-A1D3356C0934}" type="pres">
      <dgm:prSet presAssocID="{28288CA5-1E7A-4C9D-98FE-6942A4D1EE06}" presName="node" presStyleLbl="node1" presStyleIdx="2" presStyleCnt="3">
        <dgm:presLayoutVars>
          <dgm:bulletEnabled val="1"/>
        </dgm:presLayoutVars>
      </dgm:prSet>
      <dgm:spPr/>
    </dgm:pt>
  </dgm:ptLst>
  <dgm:cxnLst>
    <dgm:cxn modelId="{01B39D18-D0B0-4337-8728-11EA554A424C}" srcId="{26EE52D6-AA94-47D0-AE29-F007EF2BBFD1}" destId="{F5BDCAD8-C761-4283-B9D2-1EF38365A463}" srcOrd="0" destOrd="0" parTransId="{6843B752-2C99-4DA3-B8FE-0DF3C0EA7F97}" sibTransId="{83BD0D16-28E0-4250-B0F4-C858039FAFAF}"/>
    <dgm:cxn modelId="{1D493631-856F-409F-A2F7-6C085B64D177}" type="presOf" srcId="{04364FF8-CD09-457E-BEE7-D3EA6F2A031A}" destId="{FE5E0226-A7ED-4205-94E1-1BCD8B031B3D}" srcOrd="0" destOrd="0" presId="urn:microsoft.com/office/officeart/2005/8/layout/default"/>
    <dgm:cxn modelId="{52BEEC32-6E63-45B8-952D-C79EDB023304}" type="presOf" srcId="{26EE52D6-AA94-47D0-AE29-F007EF2BBFD1}" destId="{601671DD-8B94-4469-8E3E-1D7AFDC3C454}" srcOrd="0" destOrd="0" presId="urn:microsoft.com/office/officeart/2005/8/layout/default"/>
    <dgm:cxn modelId="{77FB1442-2DE4-4ACD-8E9E-74BE9DEF5DF8}" srcId="{26EE52D6-AA94-47D0-AE29-F007EF2BBFD1}" destId="{28288CA5-1E7A-4C9D-98FE-6942A4D1EE06}" srcOrd="2" destOrd="0" parTransId="{E026CE0F-461F-4B0A-B5CF-C63C262AFAEC}" sibTransId="{93758154-0582-4B64-B747-1530B9C3689F}"/>
    <dgm:cxn modelId="{2CAFE67A-2D19-4EA7-B0FF-60F1594B5399}" srcId="{26EE52D6-AA94-47D0-AE29-F007EF2BBFD1}" destId="{04364FF8-CD09-457E-BEE7-D3EA6F2A031A}" srcOrd="1" destOrd="0" parTransId="{2CC99CEA-5A6C-4730-A764-12B8407C7B11}" sibTransId="{5461CC2B-710D-4D6B-A75C-3A8C47310346}"/>
    <dgm:cxn modelId="{9F991997-1586-4329-9B4B-7798E40C002D}" type="presOf" srcId="{F5BDCAD8-C761-4283-B9D2-1EF38365A463}" destId="{D7FF5A62-F990-4943-ACE9-FE470463118A}" srcOrd="0" destOrd="0" presId="urn:microsoft.com/office/officeart/2005/8/layout/default"/>
    <dgm:cxn modelId="{E2F875C9-09EF-4D6E-83B0-53C261C618B9}" type="presOf" srcId="{28288CA5-1E7A-4C9D-98FE-6942A4D1EE06}" destId="{4F957B2F-7A41-49C2-BE01-A1D3356C0934}" srcOrd="0" destOrd="0" presId="urn:microsoft.com/office/officeart/2005/8/layout/default"/>
    <dgm:cxn modelId="{AB115F4C-59D0-49BD-BCBB-31CC5F666D16}" type="presParOf" srcId="{601671DD-8B94-4469-8E3E-1D7AFDC3C454}" destId="{D7FF5A62-F990-4943-ACE9-FE470463118A}" srcOrd="0" destOrd="0" presId="urn:microsoft.com/office/officeart/2005/8/layout/default"/>
    <dgm:cxn modelId="{BCDFEC2E-DDBE-4FBB-813D-3B96427BE118}" type="presParOf" srcId="{601671DD-8B94-4469-8E3E-1D7AFDC3C454}" destId="{92C96FB5-6337-43E7-849E-133D235F7CD6}" srcOrd="1" destOrd="0" presId="urn:microsoft.com/office/officeart/2005/8/layout/default"/>
    <dgm:cxn modelId="{4A98076F-1A68-42DF-AEB0-6EE4C059525F}" type="presParOf" srcId="{601671DD-8B94-4469-8E3E-1D7AFDC3C454}" destId="{FE5E0226-A7ED-4205-94E1-1BCD8B031B3D}" srcOrd="2" destOrd="0" presId="urn:microsoft.com/office/officeart/2005/8/layout/default"/>
    <dgm:cxn modelId="{930E719C-0E68-4D7C-A22E-954FAC7DE029}" type="presParOf" srcId="{601671DD-8B94-4469-8E3E-1D7AFDC3C454}" destId="{C35ADEE2-F018-4442-8741-CD3074F5DC04}" srcOrd="3" destOrd="0" presId="urn:microsoft.com/office/officeart/2005/8/layout/default"/>
    <dgm:cxn modelId="{27E45AE0-C421-4C4D-A1DA-579673F8DBE5}" type="presParOf" srcId="{601671DD-8B94-4469-8E3E-1D7AFDC3C454}" destId="{4F957B2F-7A41-49C2-BE01-A1D3356C093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03DAEE-696A-47E1-B59D-6653C4B4161E}" type="doc">
      <dgm:prSet loTypeId="urn:microsoft.com/office/officeart/2016/7/layout/RoundedRectangleTimeline" loCatId="process" qsTypeId="urn:microsoft.com/office/officeart/2005/8/quickstyle/simple1" qsCatId="simple" csTypeId="urn:microsoft.com/office/officeart/2005/8/colors/accent2_2" csCatId="accent2" phldr="1"/>
      <dgm:spPr/>
      <dgm:t>
        <a:bodyPr/>
        <a:lstStyle/>
        <a:p>
          <a:endParaRPr lang="en-US"/>
        </a:p>
      </dgm:t>
    </dgm:pt>
    <dgm:pt modelId="{12ECE12D-F954-4FB6-9534-0DEF21AFCE45}">
      <dgm:prSet/>
      <dgm:spPr/>
      <dgm:t>
        <a:bodyPr/>
        <a:lstStyle/>
        <a:p>
          <a:r>
            <a:rPr lang="en-US"/>
            <a:t>1860</a:t>
          </a:r>
        </a:p>
      </dgm:t>
    </dgm:pt>
    <dgm:pt modelId="{DC68049E-8A2F-41A0-B80E-EC32B5496CA2}" type="parTrans" cxnId="{CE318CCD-A5BA-43D6-A359-4C40484C0C65}">
      <dgm:prSet/>
      <dgm:spPr/>
      <dgm:t>
        <a:bodyPr/>
        <a:lstStyle/>
        <a:p>
          <a:endParaRPr lang="en-US"/>
        </a:p>
      </dgm:t>
    </dgm:pt>
    <dgm:pt modelId="{25178723-9B44-4571-AFFC-21C247DF162B}" type="sibTrans" cxnId="{CE318CCD-A5BA-43D6-A359-4C40484C0C65}">
      <dgm:prSet/>
      <dgm:spPr/>
      <dgm:t>
        <a:bodyPr/>
        <a:lstStyle/>
        <a:p>
          <a:endParaRPr lang="en-US"/>
        </a:p>
      </dgm:t>
    </dgm:pt>
    <dgm:pt modelId="{45B480E7-D0A0-4CAD-893C-5A22DD116D36}">
      <dgm:prSet custT="1"/>
      <dgm:spPr/>
      <dgm:t>
        <a:bodyPr/>
        <a:lstStyle/>
        <a:p>
          <a:r>
            <a:rPr lang="en-US" sz="1400" dirty="0"/>
            <a:t>In 1860, Henry Varnum Poor formed Poor's Publishing, which published an investor's guide to the railroad industry.</a:t>
          </a:r>
        </a:p>
      </dgm:t>
    </dgm:pt>
    <dgm:pt modelId="{7D61B5D0-6B96-4F7D-8BBE-27A7A1C88485}" type="parTrans" cxnId="{887B7410-A690-4797-8BE7-C37DCEA5B38F}">
      <dgm:prSet/>
      <dgm:spPr/>
      <dgm:t>
        <a:bodyPr/>
        <a:lstStyle/>
        <a:p>
          <a:endParaRPr lang="en-US"/>
        </a:p>
      </dgm:t>
    </dgm:pt>
    <dgm:pt modelId="{24494FE0-2DAF-4A90-8565-47D50A016555}" type="sibTrans" cxnId="{887B7410-A690-4797-8BE7-C37DCEA5B38F}">
      <dgm:prSet/>
      <dgm:spPr/>
      <dgm:t>
        <a:bodyPr/>
        <a:lstStyle/>
        <a:p>
          <a:endParaRPr lang="en-US"/>
        </a:p>
      </dgm:t>
    </dgm:pt>
    <dgm:pt modelId="{616D51F7-3DE9-4139-ABFA-6E416E2EC698}">
      <dgm:prSet/>
      <dgm:spPr/>
      <dgm:t>
        <a:bodyPr/>
        <a:lstStyle/>
        <a:p>
          <a:r>
            <a:rPr lang="en-US"/>
            <a:t>1923</a:t>
          </a:r>
        </a:p>
      </dgm:t>
    </dgm:pt>
    <dgm:pt modelId="{FB170A85-D4F2-48BB-A81B-1725099053CA}" type="parTrans" cxnId="{38B7312B-0855-4C03-8204-DBD6E1B37332}">
      <dgm:prSet/>
      <dgm:spPr/>
      <dgm:t>
        <a:bodyPr/>
        <a:lstStyle/>
        <a:p>
          <a:endParaRPr lang="en-US"/>
        </a:p>
      </dgm:t>
    </dgm:pt>
    <dgm:pt modelId="{F085E4D4-F89A-4D35-B976-C27E44B7D912}" type="sibTrans" cxnId="{38B7312B-0855-4C03-8204-DBD6E1B37332}">
      <dgm:prSet/>
      <dgm:spPr/>
      <dgm:t>
        <a:bodyPr/>
        <a:lstStyle/>
        <a:p>
          <a:endParaRPr lang="en-US"/>
        </a:p>
      </dgm:t>
    </dgm:pt>
    <dgm:pt modelId="{E8EE79BD-AAA0-4736-9CC4-84F0BD2F5301}">
      <dgm:prSet custT="1"/>
      <dgm:spPr/>
      <dgm:t>
        <a:bodyPr/>
        <a:lstStyle/>
        <a:p>
          <a:r>
            <a:rPr lang="en-US" sz="1400" dirty="0"/>
            <a:t>In 1923, Standard Statistics Company began rating mortgage bonds and developed its first stock market index consisting of the stocks of 233 U.S. companies, computed weekly.</a:t>
          </a:r>
        </a:p>
      </dgm:t>
    </dgm:pt>
    <dgm:pt modelId="{A9388DB4-1213-473B-94D8-049D00A87A2D}" type="parTrans" cxnId="{3CD76373-DDA1-4ACC-9A02-5E9A9E6AB82F}">
      <dgm:prSet/>
      <dgm:spPr/>
      <dgm:t>
        <a:bodyPr/>
        <a:lstStyle/>
        <a:p>
          <a:endParaRPr lang="en-US"/>
        </a:p>
      </dgm:t>
    </dgm:pt>
    <dgm:pt modelId="{5480EB9B-8E95-4631-9672-DC670C5AF5BD}" type="sibTrans" cxnId="{3CD76373-DDA1-4ACC-9A02-5E9A9E6AB82F}">
      <dgm:prSet/>
      <dgm:spPr/>
      <dgm:t>
        <a:bodyPr/>
        <a:lstStyle/>
        <a:p>
          <a:endParaRPr lang="en-US"/>
        </a:p>
      </dgm:t>
    </dgm:pt>
    <dgm:pt modelId="{E8ED42B6-3468-4F04-A1C4-25F35A3D6571}">
      <dgm:prSet/>
      <dgm:spPr/>
      <dgm:t>
        <a:bodyPr/>
        <a:lstStyle/>
        <a:p>
          <a:r>
            <a:rPr lang="en-US"/>
            <a:t>Mon. 4 Mar. 1957</a:t>
          </a:r>
        </a:p>
      </dgm:t>
    </dgm:pt>
    <dgm:pt modelId="{9DE6C931-2541-4D59-9E2B-FCEE8F3F3C2D}" type="parTrans" cxnId="{BF49737B-DF5E-4303-9C89-20D978A2838C}">
      <dgm:prSet/>
      <dgm:spPr/>
      <dgm:t>
        <a:bodyPr/>
        <a:lstStyle/>
        <a:p>
          <a:endParaRPr lang="en-US"/>
        </a:p>
      </dgm:t>
    </dgm:pt>
    <dgm:pt modelId="{996A55AD-A6CA-43B3-8A2B-09B41EC76985}" type="sibTrans" cxnId="{BF49737B-DF5E-4303-9C89-20D978A2838C}">
      <dgm:prSet/>
      <dgm:spPr/>
      <dgm:t>
        <a:bodyPr/>
        <a:lstStyle/>
        <a:p>
          <a:endParaRPr lang="en-US"/>
        </a:p>
      </dgm:t>
    </dgm:pt>
    <dgm:pt modelId="{DCBD208A-B367-4A76-8E30-51DCD01D58A7}">
      <dgm:prSet custT="1"/>
      <dgm:spPr/>
      <dgm:t>
        <a:bodyPr/>
        <a:lstStyle/>
        <a:p>
          <a:r>
            <a:rPr lang="en-US" sz="1400" dirty="0"/>
            <a:t>On Monday, March 4, 1957 the index was expanded to its current 500 companies and was renamed the S&amp;P 500 Stock Composite Index.</a:t>
          </a:r>
        </a:p>
      </dgm:t>
    </dgm:pt>
    <dgm:pt modelId="{47E3D7FD-4E08-49C2-A8EC-CED53AF6FCB5}" type="parTrans" cxnId="{E85EECC0-7321-4979-9E06-015771491186}">
      <dgm:prSet/>
      <dgm:spPr/>
      <dgm:t>
        <a:bodyPr/>
        <a:lstStyle/>
        <a:p>
          <a:endParaRPr lang="en-US"/>
        </a:p>
      </dgm:t>
    </dgm:pt>
    <dgm:pt modelId="{95820F9E-CB1F-4A21-979B-7235421DD210}" type="sibTrans" cxnId="{E85EECC0-7321-4979-9E06-015771491186}">
      <dgm:prSet/>
      <dgm:spPr/>
      <dgm:t>
        <a:bodyPr/>
        <a:lstStyle/>
        <a:p>
          <a:endParaRPr lang="en-US"/>
        </a:p>
      </dgm:t>
    </dgm:pt>
    <dgm:pt modelId="{5201F715-85F0-488D-8E8A-9776668CFE11}">
      <dgm:prSet/>
      <dgm:spPr/>
      <dgm:t>
        <a:bodyPr/>
        <a:lstStyle/>
        <a:p>
          <a:r>
            <a:rPr lang="en-US"/>
            <a:t>1962</a:t>
          </a:r>
        </a:p>
      </dgm:t>
    </dgm:pt>
    <dgm:pt modelId="{ECB83995-0443-4415-9C6D-ACC1C35416C1}" type="parTrans" cxnId="{4A5A1A8F-27F9-4650-A047-77CC180F7523}">
      <dgm:prSet/>
      <dgm:spPr/>
      <dgm:t>
        <a:bodyPr/>
        <a:lstStyle/>
        <a:p>
          <a:endParaRPr lang="en-US"/>
        </a:p>
      </dgm:t>
    </dgm:pt>
    <dgm:pt modelId="{4E058850-95BF-4882-9B7F-7356F07FD082}" type="sibTrans" cxnId="{4A5A1A8F-27F9-4650-A047-77CC180F7523}">
      <dgm:prSet/>
      <dgm:spPr/>
      <dgm:t>
        <a:bodyPr/>
        <a:lstStyle/>
        <a:p>
          <a:endParaRPr lang="en-US"/>
        </a:p>
      </dgm:t>
    </dgm:pt>
    <dgm:pt modelId="{A7A4511C-CA44-45E1-B00A-8739EE4477A6}">
      <dgm:prSet custT="1"/>
      <dgm:spPr/>
      <dgm:t>
        <a:bodyPr/>
        <a:lstStyle/>
        <a:p>
          <a:r>
            <a:rPr lang="en-US" sz="1400" dirty="0"/>
            <a:t>In 1962, </a:t>
          </a:r>
          <a:r>
            <a:rPr lang="en-US" sz="1400" dirty="0" err="1"/>
            <a:t>Ultronic</a:t>
          </a:r>
          <a:r>
            <a:rPr lang="en-US" sz="1400" dirty="0"/>
            <a:t> Systems became the compiler of the S&amp;P indices including the S&amp;P 500 Stock Composite Index, the 425 Stock Industrial Index, the 50 Stock Utility Index, and the 25 Stock Rail Index.</a:t>
          </a:r>
        </a:p>
      </dgm:t>
    </dgm:pt>
    <dgm:pt modelId="{9A131C4B-2F1E-4C59-B9D4-6A8D6C80A361}" type="parTrans" cxnId="{CF5AA32D-C0C0-41AF-82E6-E645F3A69C49}">
      <dgm:prSet/>
      <dgm:spPr/>
      <dgm:t>
        <a:bodyPr/>
        <a:lstStyle/>
        <a:p>
          <a:endParaRPr lang="en-US"/>
        </a:p>
      </dgm:t>
    </dgm:pt>
    <dgm:pt modelId="{66340007-180A-4D86-B90B-CCC73771A50C}" type="sibTrans" cxnId="{CF5AA32D-C0C0-41AF-82E6-E645F3A69C49}">
      <dgm:prSet/>
      <dgm:spPr/>
      <dgm:t>
        <a:bodyPr/>
        <a:lstStyle/>
        <a:p>
          <a:endParaRPr lang="en-US"/>
        </a:p>
      </dgm:t>
    </dgm:pt>
    <dgm:pt modelId="{8190FA4E-E6DF-4586-BAE4-C3554AC30BAA}">
      <dgm:prSet/>
      <dgm:spPr/>
      <dgm:t>
        <a:bodyPr/>
        <a:lstStyle/>
        <a:p>
          <a:r>
            <a:rPr lang="en-US" dirty="0"/>
            <a:t>1976</a:t>
          </a:r>
          <a:r>
            <a:rPr lang="he-IL" dirty="0"/>
            <a:t> </a:t>
          </a:r>
          <a:r>
            <a:rPr lang="en-US" dirty="0"/>
            <a:t>31 Aug. </a:t>
          </a:r>
        </a:p>
      </dgm:t>
    </dgm:pt>
    <dgm:pt modelId="{411A6239-FCD5-479B-A796-C638E4BDF414}" type="parTrans" cxnId="{1844787D-1E1E-4CB0-B0E2-E3E0D477CDC1}">
      <dgm:prSet/>
      <dgm:spPr/>
      <dgm:t>
        <a:bodyPr/>
        <a:lstStyle/>
        <a:p>
          <a:endParaRPr lang="en-US"/>
        </a:p>
      </dgm:t>
    </dgm:pt>
    <dgm:pt modelId="{17679102-E62A-4780-B7E3-F30B355710B0}" type="sibTrans" cxnId="{1844787D-1E1E-4CB0-B0E2-E3E0D477CDC1}">
      <dgm:prSet/>
      <dgm:spPr/>
      <dgm:t>
        <a:bodyPr/>
        <a:lstStyle/>
        <a:p>
          <a:endParaRPr lang="en-US"/>
        </a:p>
      </dgm:t>
    </dgm:pt>
    <dgm:pt modelId="{ED1FB05A-CAD3-465F-887F-D41BAFFB07DF}">
      <dgm:prSet custT="1"/>
      <dgm:spPr/>
      <dgm:t>
        <a:bodyPr/>
        <a:lstStyle/>
        <a:p>
          <a:r>
            <a:rPr lang="en-US" sz="1400" dirty="0"/>
            <a:t>On August 31, 1976, The Vanguard Group offered the first mutual fund to retail investors that tracked the index.</a:t>
          </a:r>
        </a:p>
      </dgm:t>
    </dgm:pt>
    <dgm:pt modelId="{DD6661CA-25FA-4491-95E9-AE4DE9059C49}" type="parTrans" cxnId="{225DB4C1-81EB-4ACB-B318-FA1588B534FB}">
      <dgm:prSet/>
      <dgm:spPr/>
      <dgm:t>
        <a:bodyPr/>
        <a:lstStyle/>
        <a:p>
          <a:endParaRPr lang="en-US"/>
        </a:p>
      </dgm:t>
    </dgm:pt>
    <dgm:pt modelId="{C6A6D1C7-6829-410B-A2A7-0963161218B7}" type="sibTrans" cxnId="{225DB4C1-81EB-4ACB-B318-FA1588B534FB}">
      <dgm:prSet/>
      <dgm:spPr/>
      <dgm:t>
        <a:bodyPr/>
        <a:lstStyle/>
        <a:p>
          <a:endParaRPr lang="en-US"/>
        </a:p>
      </dgm:t>
    </dgm:pt>
    <dgm:pt modelId="{958C2C73-7172-4589-B1A3-9EB8710A3170}" type="pres">
      <dgm:prSet presAssocID="{E003DAEE-696A-47E1-B59D-6653C4B4161E}" presName="Name0" presStyleCnt="0">
        <dgm:presLayoutVars>
          <dgm:chMax/>
          <dgm:chPref/>
          <dgm:animLvl val="lvl"/>
        </dgm:presLayoutVars>
      </dgm:prSet>
      <dgm:spPr/>
    </dgm:pt>
    <dgm:pt modelId="{064D7974-29BF-4928-A28B-C85DE48C36C7}" type="pres">
      <dgm:prSet presAssocID="{12ECE12D-F954-4FB6-9534-0DEF21AFCE45}" presName="composite1" presStyleCnt="0"/>
      <dgm:spPr/>
    </dgm:pt>
    <dgm:pt modelId="{512CDE81-E137-4E88-B8AA-F6D2029E7C19}" type="pres">
      <dgm:prSet presAssocID="{12ECE12D-F954-4FB6-9534-0DEF21AFCE45}" presName="parent1" presStyleLbl="alignNode1" presStyleIdx="0" presStyleCnt="5">
        <dgm:presLayoutVars>
          <dgm:chMax val="1"/>
          <dgm:chPref val="1"/>
          <dgm:bulletEnabled val="1"/>
        </dgm:presLayoutVars>
      </dgm:prSet>
      <dgm:spPr/>
    </dgm:pt>
    <dgm:pt modelId="{99675EA9-2CFA-493E-B22A-83865D313DA3}" type="pres">
      <dgm:prSet presAssocID="{12ECE12D-F954-4FB6-9534-0DEF21AFCE45}" presName="Childtext1" presStyleLbl="revTx" presStyleIdx="0" presStyleCnt="5">
        <dgm:presLayoutVars>
          <dgm:bulletEnabled val="1"/>
        </dgm:presLayoutVars>
      </dgm:prSet>
      <dgm:spPr/>
    </dgm:pt>
    <dgm:pt modelId="{092D7749-9260-4D0F-8416-E25C2C0AFB44}" type="pres">
      <dgm:prSet presAssocID="{12ECE12D-F954-4FB6-9534-0DEF21AFCE45}" presName="ConnectLine1" presStyleLbl="sibTrans1D1" presStyleIdx="0" presStyleCnt="5"/>
      <dgm:spPr>
        <a:noFill/>
        <a:ln w="12700" cap="flat" cmpd="sng" algn="ctr">
          <a:solidFill>
            <a:schemeClr val="accent2">
              <a:hueOff val="0"/>
              <a:satOff val="0"/>
              <a:lumOff val="0"/>
              <a:alphaOff val="0"/>
            </a:schemeClr>
          </a:solidFill>
          <a:prstDash val="dash"/>
        </a:ln>
        <a:effectLst/>
      </dgm:spPr>
    </dgm:pt>
    <dgm:pt modelId="{A89B277C-AF15-4476-A780-BD00855E7FC1}" type="pres">
      <dgm:prSet presAssocID="{12ECE12D-F954-4FB6-9534-0DEF21AFCE45}" presName="ConnectLineEnd1" presStyleLbl="lnNode1" presStyleIdx="0" presStyleCnt="5"/>
      <dgm:spPr/>
    </dgm:pt>
    <dgm:pt modelId="{8063801F-AD91-40B0-8446-D3BFBD6D471F}" type="pres">
      <dgm:prSet presAssocID="{12ECE12D-F954-4FB6-9534-0DEF21AFCE45}" presName="EmptyPane1" presStyleCnt="0"/>
      <dgm:spPr/>
    </dgm:pt>
    <dgm:pt modelId="{D070605F-36D8-4101-93D6-FEFA735122FD}" type="pres">
      <dgm:prSet presAssocID="{25178723-9B44-4571-AFFC-21C247DF162B}" presName="spaceBetweenRectangles1" presStyleCnt="0"/>
      <dgm:spPr/>
    </dgm:pt>
    <dgm:pt modelId="{6FDC39D5-F125-4CC7-BA89-0F6E7F9338F0}" type="pres">
      <dgm:prSet presAssocID="{616D51F7-3DE9-4139-ABFA-6E416E2EC698}" presName="composite1" presStyleCnt="0"/>
      <dgm:spPr/>
    </dgm:pt>
    <dgm:pt modelId="{7AC38D92-4CD4-4E5E-8922-BE5944B1AD17}" type="pres">
      <dgm:prSet presAssocID="{616D51F7-3DE9-4139-ABFA-6E416E2EC698}" presName="parent1" presStyleLbl="alignNode1" presStyleIdx="1" presStyleCnt="5">
        <dgm:presLayoutVars>
          <dgm:chMax val="1"/>
          <dgm:chPref val="1"/>
          <dgm:bulletEnabled val="1"/>
        </dgm:presLayoutVars>
      </dgm:prSet>
      <dgm:spPr/>
    </dgm:pt>
    <dgm:pt modelId="{B696FAF8-F040-49E5-8250-78DF9088594A}" type="pres">
      <dgm:prSet presAssocID="{616D51F7-3DE9-4139-ABFA-6E416E2EC698}" presName="Childtext1" presStyleLbl="revTx" presStyleIdx="1" presStyleCnt="5">
        <dgm:presLayoutVars>
          <dgm:bulletEnabled val="1"/>
        </dgm:presLayoutVars>
      </dgm:prSet>
      <dgm:spPr/>
    </dgm:pt>
    <dgm:pt modelId="{3EF31C13-2478-4059-A68B-63BDC9AB09A2}" type="pres">
      <dgm:prSet presAssocID="{616D51F7-3DE9-4139-ABFA-6E416E2EC698}" presName="ConnectLine1" presStyleLbl="sibTrans1D1" presStyleIdx="1" presStyleCnt="5"/>
      <dgm:spPr>
        <a:noFill/>
        <a:ln w="12700" cap="flat" cmpd="sng" algn="ctr">
          <a:solidFill>
            <a:schemeClr val="accent2">
              <a:hueOff val="0"/>
              <a:satOff val="0"/>
              <a:lumOff val="0"/>
              <a:alphaOff val="0"/>
            </a:schemeClr>
          </a:solidFill>
          <a:prstDash val="dash"/>
        </a:ln>
        <a:effectLst/>
      </dgm:spPr>
    </dgm:pt>
    <dgm:pt modelId="{D4A119EA-645E-4AF7-9E46-CD9EDA55888A}" type="pres">
      <dgm:prSet presAssocID="{616D51F7-3DE9-4139-ABFA-6E416E2EC698}" presName="ConnectLineEnd1" presStyleLbl="lnNode1" presStyleIdx="1" presStyleCnt="5"/>
      <dgm:spPr/>
    </dgm:pt>
    <dgm:pt modelId="{6AC90776-C040-4D63-85F1-73D939C60584}" type="pres">
      <dgm:prSet presAssocID="{616D51F7-3DE9-4139-ABFA-6E416E2EC698}" presName="EmptyPane1" presStyleCnt="0"/>
      <dgm:spPr/>
    </dgm:pt>
    <dgm:pt modelId="{34790C96-9064-44D4-B052-D24F7C486EC7}" type="pres">
      <dgm:prSet presAssocID="{F085E4D4-F89A-4D35-B976-C27E44B7D912}" presName="spaceBetweenRectangles1" presStyleCnt="0"/>
      <dgm:spPr/>
    </dgm:pt>
    <dgm:pt modelId="{FEAEBCB4-10BE-43D0-B391-A21B8CD6AC5A}" type="pres">
      <dgm:prSet presAssocID="{E8ED42B6-3468-4F04-A1C4-25F35A3D6571}" presName="composite1" presStyleCnt="0"/>
      <dgm:spPr/>
    </dgm:pt>
    <dgm:pt modelId="{260DD3E3-4F8D-49C9-AD05-D45FA16BB14F}" type="pres">
      <dgm:prSet presAssocID="{E8ED42B6-3468-4F04-A1C4-25F35A3D6571}" presName="parent1" presStyleLbl="alignNode1" presStyleIdx="2" presStyleCnt="5">
        <dgm:presLayoutVars>
          <dgm:chMax val="1"/>
          <dgm:chPref val="1"/>
          <dgm:bulletEnabled val="1"/>
        </dgm:presLayoutVars>
      </dgm:prSet>
      <dgm:spPr/>
    </dgm:pt>
    <dgm:pt modelId="{7A4764B5-2EBC-4254-9A4B-8B8D4DB01D2F}" type="pres">
      <dgm:prSet presAssocID="{E8ED42B6-3468-4F04-A1C4-25F35A3D6571}" presName="Childtext1" presStyleLbl="revTx" presStyleIdx="2" presStyleCnt="5">
        <dgm:presLayoutVars>
          <dgm:bulletEnabled val="1"/>
        </dgm:presLayoutVars>
      </dgm:prSet>
      <dgm:spPr/>
    </dgm:pt>
    <dgm:pt modelId="{123D1171-455F-4914-B1BB-336B004DE015}" type="pres">
      <dgm:prSet presAssocID="{E8ED42B6-3468-4F04-A1C4-25F35A3D6571}" presName="ConnectLine1" presStyleLbl="sibTrans1D1" presStyleIdx="2" presStyleCnt="5"/>
      <dgm:spPr>
        <a:noFill/>
        <a:ln w="12700" cap="flat" cmpd="sng" algn="ctr">
          <a:solidFill>
            <a:schemeClr val="accent2">
              <a:hueOff val="0"/>
              <a:satOff val="0"/>
              <a:lumOff val="0"/>
              <a:alphaOff val="0"/>
            </a:schemeClr>
          </a:solidFill>
          <a:prstDash val="dash"/>
        </a:ln>
        <a:effectLst/>
      </dgm:spPr>
    </dgm:pt>
    <dgm:pt modelId="{87432437-006A-4785-AD3C-7EC09E2AB0A4}" type="pres">
      <dgm:prSet presAssocID="{E8ED42B6-3468-4F04-A1C4-25F35A3D6571}" presName="ConnectLineEnd1" presStyleLbl="lnNode1" presStyleIdx="2" presStyleCnt="5"/>
      <dgm:spPr/>
    </dgm:pt>
    <dgm:pt modelId="{BBD5D4B2-8A79-41EC-BA65-A5EF6DD0D845}" type="pres">
      <dgm:prSet presAssocID="{E8ED42B6-3468-4F04-A1C4-25F35A3D6571}" presName="EmptyPane1" presStyleCnt="0"/>
      <dgm:spPr/>
    </dgm:pt>
    <dgm:pt modelId="{A96316FE-029F-4A39-9C9A-9DA62BF2B02A}" type="pres">
      <dgm:prSet presAssocID="{996A55AD-A6CA-43B3-8A2B-09B41EC76985}" presName="spaceBetweenRectangles1" presStyleCnt="0"/>
      <dgm:spPr/>
    </dgm:pt>
    <dgm:pt modelId="{E79E88A6-C5EC-41A5-873E-10775F48B4D2}" type="pres">
      <dgm:prSet presAssocID="{5201F715-85F0-488D-8E8A-9776668CFE11}" presName="composite1" presStyleCnt="0"/>
      <dgm:spPr/>
    </dgm:pt>
    <dgm:pt modelId="{9F5B8749-E72F-4F2D-83BE-1E080EBE54DC}" type="pres">
      <dgm:prSet presAssocID="{5201F715-85F0-488D-8E8A-9776668CFE11}" presName="parent1" presStyleLbl="alignNode1" presStyleIdx="3" presStyleCnt="5">
        <dgm:presLayoutVars>
          <dgm:chMax val="1"/>
          <dgm:chPref val="1"/>
          <dgm:bulletEnabled val="1"/>
        </dgm:presLayoutVars>
      </dgm:prSet>
      <dgm:spPr/>
    </dgm:pt>
    <dgm:pt modelId="{F98C8290-4F74-481E-9F80-662F1A2DD6C1}" type="pres">
      <dgm:prSet presAssocID="{5201F715-85F0-488D-8E8A-9776668CFE11}" presName="Childtext1" presStyleLbl="revTx" presStyleIdx="3" presStyleCnt="5">
        <dgm:presLayoutVars>
          <dgm:bulletEnabled val="1"/>
        </dgm:presLayoutVars>
      </dgm:prSet>
      <dgm:spPr/>
    </dgm:pt>
    <dgm:pt modelId="{C0F99017-046C-4F95-94F9-FF87BB035F5C}" type="pres">
      <dgm:prSet presAssocID="{5201F715-85F0-488D-8E8A-9776668CFE11}" presName="ConnectLine1" presStyleLbl="sibTrans1D1" presStyleIdx="3" presStyleCnt="5"/>
      <dgm:spPr>
        <a:noFill/>
        <a:ln w="12700" cap="flat" cmpd="sng" algn="ctr">
          <a:solidFill>
            <a:schemeClr val="accent2">
              <a:hueOff val="0"/>
              <a:satOff val="0"/>
              <a:lumOff val="0"/>
              <a:alphaOff val="0"/>
            </a:schemeClr>
          </a:solidFill>
          <a:prstDash val="dash"/>
        </a:ln>
        <a:effectLst/>
      </dgm:spPr>
    </dgm:pt>
    <dgm:pt modelId="{12586BF6-CF4B-49D4-A53E-D49CA1A70342}" type="pres">
      <dgm:prSet presAssocID="{5201F715-85F0-488D-8E8A-9776668CFE11}" presName="ConnectLineEnd1" presStyleLbl="lnNode1" presStyleIdx="3" presStyleCnt="5"/>
      <dgm:spPr/>
    </dgm:pt>
    <dgm:pt modelId="{4803833C-B6F2-4F17-AF8B-B2D4A1BA7E1D}" type="pres">
      <dgm:prSet presAssocID="{5201F715-85F0-488D-8E8A-9776668CFE11}" presName="EmptyPane1" presStyleCnt="0"/>
      <dgm:spPr/>
    </dgm:pt>
    <dgm:pt modelId="{E0F001E3-886A-4455-BE74-DA64826B419A}" type="pres">
      <dgm:prSet presAssocID="{4E058850-95BF-4882-9B7F-7356F07FD082}" presName="spaceBetweenRectangles1" presStyleCnt="0"/>
      <dgm:spPr/>
    </dgm:pt>
    <dgm:pt modelId="{654F45FE-A50D-49FA-A30E-A67F4FEC73A9}" type="pres">
      <dgm:prSet presAssocID="{8190FA4E-E6DF-4586-BAE4-C3554AC30BAA}" presName="composite1" presStyleCnt="0"/>
      <dgm:spPr/>
    </dgm:pt>
    <dgm:pt modelId="{E5C2F7EC-8E3D-49DF-B163-23D83FFCFD4F}" type="pres">
      <dgm:prSet presAssocID="{8190FA4E-E6DF-4586-BAE4-C3554AC30BAA}" presName="parent1" presStyleLbl="alignNode1" presStyleIdx="4" presStyleCnt="5">
        <dgm:presLayoutVars>
          <dgm:chMax val="1"/>
          <dgm:chPref val="1"/>
          <dgm:bulletEnabled val="1"/>
        </dgm:presLayoutVars>
      </dgm:prSet>
      <dgm:spPr/>
    </dgm:pt>
    <dgm:pt modelId="{9FA551C3-D76B-43BF-AB4E-EDB1F09706FB}" type="pres">
      <dgm:prSet presAssocID="{8190FA4E-E6DF-4586-BAE4-C3554AC30BAA}" presName="Childtext1" presStyleLbl="revTx" presStyleIdx="4" presStyleCnt="5">
        <dgm:presLayoutVars>
          <dgm:bulletEnabled val="1"/>
        </dgm:presLayoutVars>
      </dgm:prSet>
      <dgm:spPr/>
    </dgm:pt>
    <dgm:pt modelId="{5281535C-4BCC-4BB7-9CD0-392C39AE6572}" type="pres">
      <dgm:prSet presAssocID="{8190FA4E-E6DF-4586-BAE4-C3554AC30BAA}" presName="ConnectLine1" presStyleLbl="sibTrans1D1" presStyleIdx="4" presStyleCnt="5"/>
      <dgm:spPr>
        <a:noFill/>
        <a:ln w="12700" cap="flat" cmpd="sng" algn="ctr">
          <a:solidFill>
            <a:schemeClr val="accent2">
              <a:hueOff val="0"/>
              <a:satOff val="0"/>
              <a:lumOff val="0"/>
              <a:alphaOff val="0"/>
            </a:schemeClr>
          </a:solidFill>
          <a:prstDash val="dash"/>
        </a:ln>
        <a:effectLst/>
      </dgm:spPr>
    </dgm:pt>
    <dgm:pt modelId="{C77FF956-95EA-4FF9-A999-E3620854A3CF}" type="pres">
      <dgm:prSet presAssocID="{8190FA4E-E6DF-4586-BAE4-C3554AC30BAA}" presName="ConnectLineEnd1" presStyleLbl="lnNode1" presStyleIdx="4" presStyleCnt="5"/>
      <dgm:spPr/>
    </dgm:pt>
    <dgm:pt modelId="{4F1FF050-F95B-4B08-BDFF-0BA451BC5CA5}" type="pres">
      <dgm:prSet presAssocID="{8190FA4E-E6DF-4586-BAE4-C3554AC30BAA}" presName="EmptyPane1" presStyleCnt="0"/>
      <dgm:spPr/>
    </dgm:pt>
  </dgm:ptLst>
  <dgm:cxnLst>
    <dgm:cxn modelId="{887B7410-A690-4797-8BE7-C37DCEA5B38F}" srcId="{12ECE12D-F954-4FB6-9534-0DEF21AFCE45}" destId="{45B480E7-D0A0-4CAD-893C-5A22DD116D36}" srcOrd="0" destOrd="0" parTransId="{7D61B5D0-6B96-4F7D-8BBE-27A7A1C88485}" sibTransId="{24494FE0-2DAF-4A90-8565-47D50A016555}"/>
    <dgm:cxn modelId="{DE1A5A26-087B-4DC1-B409-677CFC28EFAA}" type="presOf" srcId="{5201F715-85F0-488D-8E8A-9776668CFE11}" destId="{9F5B8749-E72F-4F2D-83BE-1E080EBE54DC}" srcOrd="0" destOrd="0" presId="urn:microsoft.com/office/officeart/2016/7/layout/RoundedRectangleTimeline"/>
    <dgm:cxn modelId="{38B7312B-0855-4C03-8204-DBD6E1B37332}" srcId="{E003DAEE-696A-47E1-B59D-6653C4B4161E}" destId="{616D51F7-3DE9-4139-ABFA-6E416E2EC698}" srcOrd="1" destOrd="0" parTransId="{FB170A85-D4F2-48BB-A81B-1725099053CA}" sibTransId="{F085E4D4-F89A-4D35-B976-C27E44B7D912}"/>
    <dgm:cxn modelId="{15FA332B-7297-41F3-BD4B-23969BD48FFC}" type="presOf" srcId="{ED1FB05A-CAD3-465F-887F-D41BAFFB07DF}" destId="{9FA551C3-D76B-43BF-AB4E-EDB1F09706FB}" srcOrd="0" destOrd="0" presId="urn:microsoft.com/office/officeart/2016/7/layout/RoundedRectangleTimeline"/>
    <dgm:cxn modelId="{CF5AA32D-C0C0-41AF-82E6-E645F3A69C49}" srcId="{5201F715-85F0-488D-8E8A-9776668CFE11}" destId="{A7A4511C-CA44-45E1-B00A-8739EE4477A6}" srcOrd="0" destOrd="0" parTransId="{9A131C4B-2F1E-4C59-B9D4-6A8D6C80A361}" sibTransId="{66340007-180A-4D86-B90B-CCC73771A50C}"/>
    <dgm:cxn modelId="{F5F2A649-2033-477E-A831-5064B8067817}" type="presOf" srcId="{E8ED42B6-3468-4F04-A1C4-25F35A3D6571}" destId="{260DD3E3-4F8D-49C9-AD05-D45FA16BB14F}" srcOrd="0" destOrd="0" presId="urn:microsoft.com/office/officeart/2016/7/layout/RoundedRectangleTimeline"/>
    <dgm:cxn modelId="{3CD76373-DDA1-4ACC-9A02-5E9A9E6AB82F}" srcId="{616D51F7-3DE9-4139-ABFA-6E416E2EC698}" destId="{E8EE79BD-AAA0-4736-9CC4-84F0BD2F5301}" srcOrd="0" destOrd="0" parTransId="{A9388DB4-1213-473B-94D8-049D00A87A2D}" sibTransId="{5480EB9B-8E95-4631-9672-DC670C5AF5BD}"/>
    <dgm:cxn modelId="{33E2FA55-3383-4BED-A1CC-BBEBEFBEA793}" type="presOf" srcId="{12ECE12D-F954-4FB6-9534-0DEF21AFCE45}" destId="{512CDE81-E137-4E88-B8AA-F6D2029E7C19}" srcOrd="0" destOrd="0" presId="urn:microsoft.com/office/officeart/2016/7/layout/RoundedRectangleTimeline"/>
    <dgm:cxn modelId="{BF49737B-DF5E-4303-9C89-20D978A2838C}" srcId="{E003DAEE-696A-47E1-B59D-6653C4B4161E}" destId="{E8ED42B6-3468-4F04-A1C4-25F35A3D6571}" srcOrd="2" destOrd="0" parTransId="{9DE6C931-2541-4D59-9E2B-FCEE8F3F3C2D}" sibTransId="{996A55AD-A6CA-43B3-8A2B-09B41EC76985}"/>
    <dgm:cxn modelId="{1844787D-1E1E-4CB0-B0E2-E3E0D477CDC1}" srcId="{E003DAEE-696A-47E1-B59D-6653C4B4161E}" destId="{8190FA4E-E6DF-4586-BAE4-C3554AC30BAA}" srcOrd="4" destOrd="0" parTransId="{411A6239-FCD5-479B-A796-C638E4BDF414}" sibTransId="{17679102-E62A-4780-B7E3-F30B355710B0}"/>
    <dgm:cxn modelId="{2DF23889-9B42-4110-B191-A94D273A21F0}" type="presOf" srcId="{616D51F7-3DE9-4139-ABFA-6E416E2EC698}" destId="{7AC38D92-4CD4-4E5E-8922-BE5944B1AD17}" srcOrd="0" destOrd="0" presId="urn:microsoft.com/office/officeart/2016/7/layout/RoundedRectangleTimeline"/>
    <dgm:cxn modelId="{4A5A1A8F-27F9-4650-A047-77CC180F7523}" srcId="{E003DAEE-696A-47E1-B59D-6653C4B4161E}" destId="{5201F715-85F0-488D-8E8A-9776668CFE11}" srcOrd="3" destOrd="0" parTransId="{ECB83995-0443-4415-9C6D-ACC1C35416C1}" sibTransId="{4E058850-95BF-4882-9B7F-7356F07FD082}"/>
    <dgm:cxn modelId="{9BECA694-88B9-4D6C-B3DF-C03D28D7E4BB}" type="presOf" srcId="{DCBD208A-B367-4A76-8E30-51DCD01D58A7}" destId="{7A4764B5-2EBC-4254-9A4B-8B8D4DB01D2F}" srcOrd="0" destOrd="0" presId="urn:microsoft.com/office/officeart/2016/7/layout/RoundedRectangleTimeline"/>
    <dgm:cxn modelId="{2502C2AF-6233-474F-A421-F1CBE7A4A92D}" type="presOf" srcId="{E8EE79BD-AAA0-4736-9CC4-84F0BD2F5301}" destId="{B696FAF8-F040-49E5-8250-78DF9088594A}" srcOrd="0" destOrd="0" presId="urn:microsoft.com/office/officeart/2016/7/layout/RoundedRectangleTimeline"/>
    <dgm:cxn modelId="{F0485CBF-79EB-4B0F-8F28-3588504F0812}" type="presOf" srcId="{E003DAEE-696A-47E1-B59D-6653C4B4161E}" destId="{958C2C73-7172-4589-B1A3-9EB8710A3170}" srcOrd="0" destOrd="0" presId="urn:microsoft.com/office/officeart/2016/7/layout/RoundedRectangleTimeline"/>
    <dgm:cxn modelId="{E85EECC0-7321-4979-9E06-015771491186}" srcId="{E8ED42B6-3468-4F04-A1C4-25F35A3D6571}" destId="{DCBD208A-B367-4A76-8E30-51DCD01D58A7}" srcOrd="0" destOrd="0" parTransId="{47E3D7FD-4E08-49C2-A8EC-CED53AF6FCB5}" sibTransId="{95820F9E-CB1F-4A21-979B-7235421DD210}"/>
    <dgm:cxn modelId="{225DB4C1-81EB-4ACB-B318-FA1588B534FB}" srcId="{8190FA4E-E6DF-4586-BAE4-C3554AC30BAA}" destId="{ED1FB05A-CAD3-465F-887F-D41BAFFB07DF}" srcOrd="0" destOrd="0" parTransId="{DD6661CA-25FA-4491-95E9-AE4DE9059C49}" sibTransId="{C6A6D1C7-6829-410B-A2A7-0963161218B7}"/>
    <dgm:cxn modelId="{866F3FC3-F4C7-426E-B27F-D1F2B66696A0}" type="presOf" srcId="{A7A4511C-CA44-45E1-B00A-8739EE4477A6}" destId="{F98C8290-4F74-481E-9F80-662F1A2DD6C1}" srcOrd="0" destOrd="0" presId="urn:microsoft.com/office/officeart/2016/7/layout/RoundedRectangleTimeline"/>
    <dgm:cxn modelId="{86EC6CCB-21DB-40D3-B15A-F40800C37BC8}" type="presOf" srcId="{45B480E7-D0A0-4CAD-893C-5A22DD116D36}" destId="{99675EA9-2CFA-493E-B22A-83865D313DA3}" srcOrd="0" destOrd="0" presId="urn:microsoft.com/office/officeart/2016/7/layout/RoundedRectangleTimeline"/>
    <dgm:cxn modelId="{CE318CCD-A5BA-43D6-A359-4C40484C0C65}" srcId="{E003DAEE-696A-47E1-B59D-6653C4B4161E}" destId="{12ECE12D-F954-4FB6-9534-0DEF21AFCE45}" srcOrd="0" destOrd="0" parTransId="{DC68049E-8A2F-41A0-B80E-EC32B5496CA2}" sibTransId="{25178723-9B44-4571-AFFC-21C247DF162B}"/>
    <dgm:cxn modelId="{9DF99DFF-8CA4-4D23-85BB-D580CC343D9D}" type="presOf" srcId="{8190FA4E-E6DF-4586-BAE4-C3554AC30BAA}" destId="{E5C2F7EC-8E3D-49DF-B163-23D83FFCFD4F}" srcOrd="0" destOrd="0" presId="urn:microsoft.com/office/officeart/2016/7/layout/RoundedRectangleTimeline"/>
    <dgm:cxn modelId="{7B942FA8-71D4-4D55-97B1-E9FCA4CC898C}" type="presParOf" srcId="{958C2C73-7172-4589-B1A3-9EB8710A3170}" destId="{064D7974-29BF-4928-A28B-C85DE48C36C7}" srcOrd="0" destOrd="0" presId="urn:microsoft.com/office/officeart/2016/7/layout/RoundedRectangleTimeline"/>
    <dgm:cxn modelId="{4D96EDD7-1729-4E38-8B46-1E4CE067E77A}" type="presParOf" srcId="{064D7974-29BF-4928-A28B-C85DE48C36C7}" destId="{512CDE81-E137-4E88-B8AA-F6D2029E7C19}" srcOrd="0" destOrd="0" presId="urn:microsoft.com/office/officeart/2016/7/layout/RoundedRectangleTimeline"/>
    <dgm:cxn modelId="{AB9EEAF7-3414-4AFF-AE91-D39629BDCC13}" type="presParOf" srcId="{064D7974-29BF-4928-A28B-C85DE48C36C7}" destId="{99675EA9-2CFA-493E-B22A-83865D313DA3}" srcOrd="1" destOrd="0" presId="urn:microsoft.com/office/officeart/2016/7/layout/RoundedRectangleTimeline"/>
    <dgm:cxn modelId="{4BDA5A24-C9E9-4A42-BBB2-7E4752D22216}" type="presParOf" srcId="{064D7974-29BF-4928-A28B-C85DE48C36C7}" destId="{092D7749-9260-4D0F-8416-E25C2C0AFB44}" srcOrd="2" destOrd="0" presId="urn:microsoft.com/office/officeart/2016/7/layout/RoundedRectangleTimeline"/>
    <dgm:cxn modelId="{63596DBC-D424-4A60-B4AC-7A987AA25268}" type="presParOf" srcId="{064D7974-29BF-4928-A28B-C85DE48C36C7}" destId="{A89B277C-AF15-4476-A780-BD00855E7FC1}" srcOrd="3" destOrd="0" presId="urn:microsoft.com/office/officeart/2016/7/layout/RoundedRectangleTimeline"/>
    <dgm:cxn modelId="{39FA735C-599D-46BE-9823-DA549237BAF8}" type="presParOf" srcId="{064D7974-29BF-4928-A28B-C85DE48C36C7}" destId="{8063801F-AD91-40B0-8446-D3BFBD6D471F}" srcOrd="4" destOrd="0" presId="urn:microsoft.com/office/officeart/2016/7/layout/RoundedRectangleTimeline"/>
    <dgm:cxn modelId="{8F7A2832-48E3-4061-AD1C-D16B06E2EC12}" type="presParOf" srcId="{958C2C73-7172-4589-B1A3-9EB8710A3170}" destId="{D070605F-36D8-4101-93D6-FEFA735122FD}" srcOrd="1" destOrd="0" presId="urn:microsoft.com/office/officeart/2016/7/layout/RoundedRectangleTimeline"/>
    <dgm:cxn modelId="{A26E8FFB-2EC9-409C-AE9D-6E1162591006}" type="presParOf" srcId="{958C2C73-7172-4589-B1A3-9EB8710A3170}" destId="{6FDC39D5-F125-4CC7-BA89-0F6E7F9338F0}" srcOrd="2" destOrd="0" presId="urn:microsoft.com/office/officeart/2016/7/layout/RoundedRectangleTimeline"/>
    <dgm:cxn modelId="{610F0ADC-B73D-491A-A475-FDF19295F2B5}" type="presParOf" srcId="{6FDC39D5-F125-4CC7-BA89-0F6E7F9338F0}" destId="{7AC38D92-4CD4-4E5E-8922-BE5944B1AD17}" srcOrd="0" destOrd="0" presId="urn:microsoft.com/office/officeart/2016/7/layout/RoundedRectangleTimeline"/>
    <dgm:cxn modelId="{82BB8F4C-84F7-41CF-B755-0361097F9F72}" type="presParOf" srcId="{6FDC39D5-F125-4CC7-BA89-0F6E7F9338F0}" destId="{B696FAF8-F040-49E5-8250-78DF9088594A}" srcOrd="1" destOrd="0" presId="urn:microsoft.com/office/officeart/2016/7/layout/RoundedRectangleTimeline"/>
    <dgm:cxn modelId="{67E212A9-D390-40EE-B3CE-78CA897A076F}" type="presParOf" srcId="{6FDC39D5-F125-4CC7-BA89-0F6E7F9338F0}" destId="{3EF31C13-2478-4059-A68B-63BDC9AB09A2}" srcOrd="2" destOrd="0" presId="urn:microsoft.com/office/officeart/2016/7/layout/RoundedRectangleTimeline"/>
    <dgm:cxn modelId="{64C22F43-3810-44D6-B3EA-CB4D5BB75E38}" type="presParOf" srcId="{6FDC39D5-F125-4CC7-BA89-0F6E7F9338F0}" destId="{D4A119EA-645E-4AF7-9E46-CD9EDA55888A}" srcOrd="3" destOrd="0" presId="urn:microsoft.com/office/officeart/2016/7/layout/RoundedRectangleTimeline"/>
    <dgm:cxn modelId="{885C857C-E710-4502-870E-18EEB67CCBE9}" type="presParOf" srcId="{6FDC39D5-F125-4CC7-BA89-0F6E7F9338F0}" destId="{6AC90776-C040-4D63-85F1-73D939C60584}" srcOrd="4" destOrd="0" presId="urn:microsoft.com/office/officeart/2016/7/layout/RoundedRectangleTimeline"/>
    <dgm:cxn modelId="{79B8F810-E862-4798-97BF-F1F85F588FDF}" type="presParOf" srcId="{958C2C73-7172-4589-B1A3-9EB8710A3170}" destId="{34790C96-9064-44D4-B052-D24F7C486EC7}" srcOrd="3" destOrd="0" presId="urn:microsoft.com/office/officeart/2016/7/layout/RoundedRectangleTimeline"/>
    <dgm:cxn modelId="{7CB9D80A-98FF-4311-93DB-506FD4E8C71C}" type="presParOf" srcId="{958C2C73-7172-4589-B1A3-9EB8710A3170}" destId="{FEAEBCB4-10BE-43D0-B391-A21B8CD6AC5A}" srcOrd="4" destOrd="0" presId="urn:microsoft.com/office/officeart/2016/7/layout/RoundedRectangleTimeline"/>
    <dgm:cxn modelId="{ECE4FB7D-0503-4D4B-8F45-75CBED8BF477}" type="presParOf" srcId="{FEAEBCB4-10BE-43D0-B391-A21B8CD6AC5A}" destId="{260DD3E3-4F8D-49C9-AD05-D45FA16BB14F}" srcOrd="0" destOrd="0" presId="urn:microsoft.com/office/officeart/2016/7/layout/RoundedRectangleTimeline"/>
    <dgm:cxn modelId="{7708B50F-A0DD-4BB2-BBB8-2223CA46BB60}" type="presParOf" srcId="{FEAEBCB4-10BE-43D0-B391-A21B8CD6AC5A}" destId="{7A4764B5-2EBC-4254-9A4B-8B8D4DB01D2F}" srcOrd="1" destOrd="0" presId="urn:microsoft.com/office/officeart/2016/7/layout/RoundedRectangleTimeline"/>
    <dgm:cxn modelId="{141CA90E-E29C-4D4A-9E93-4D4992D4A25D}" type="presParOf" srcId="{FEAEBCB4-10BE-43D0-B391-A21B8CD6AC5A}" destId="{123D1171-455F-4914-B1BB-336B004DE015}" srcOrd="2" destOrd="0" presId="urn:microsoft.com/office/officeart/2016/7/layout/RoundedRectangleTimeline"/>
    <dgm:cxn modelId="{9868599A-E847-47F1-B822-114301C23C2B}" type="presParOf" srcId="{FEAEBCB4-10BE-43D0-B391-A21B8CD6AC5A}" destId="{87432437-006A-4785-AD3C-7EC09E2AB0A4}" srcOrd="3" destOrd="0" presId="urn:microsoft.com/office/officeart/2016/7/layout/RoundedRectangleTimeline"/>
    <dgm:cxn modelId="{A475D511-DC5E-46E6-9E50-7380E48713A9}" type="presParOf" srcId="{FEAEBCB4-10BE-43D0-B391-A21B8CD6AC5A}" destId="{BBD5D4B2-8A79-41EC-BA65-A5EF6DD0D845}" srcOrd="4" destOrd="0" presId="urn:microsoft.com/office/officeart/2016/7/layout/RoundedRectangleTimeline"/>
    <dgm:cxn modelId="{59BEBF5F-B14C-499E-80B5-E66163197113}" type="presParOf" srcId="{958C2C73-7172-4589-B1A3-9EB8710A3170}" destId="{A96316FE-029F-4A39-9C9A-9DA62BF2B02A}" srcOrd="5" destOrd="0" presId="urn:microsoft.com/office/officeart/2016/7/layout/RoundedRectangleTimeline"/>
    <dgm:cxn modelId="{36710FB1-14CC-495B-B46A-03526D767150}" type="presParOf" srcId="{958C2C73-7172-4589-B1A3-9EB8710A3170}" destId="{E79E88A6-C5EC-41A5-873E-10775F48B4D2}" srcOrd="6" destOrd="0" presId="urn:microsoft.com/office/officeart/2016/7/layout/RoundedRectangleTimeline"/>
    <dgm:cxn modelId="{233A9E2B-0C86-401D-8FDB-CBB765203F8B}" type="presParOf" srcId="{E79E88A6-C5EC-41A5-873E-10775F48B4D2}" destId="{9F5B8749-E72F-4F2D-83BE-1E080EBE54DC}" srcOrd="0" destOrd="0" presId="urn:microsoft.com/office/officeart/2016/7/layout/RoundedRectangleTimeline"/>
    <dgm:cxn modelId="{2312A32C-E5DD-45D8-9028-825799DACE2C}" type="presParOf" srcId="{E79E88A6-C5EC-41A5-873E-10775F48B4D2}" destId="{F98C8290-4F74-481E-9F80-662F1A2DD6C1}" srcOrd="1" destOrd="0" presId="urn:microsoft.com/office/officeart/2016/7/layout/RoundedRectangleTimeline"/>
    <dgm:cxn modelId="{F7EF7CBE-2D2C-4E58-8C86-8CDAB81AB307}" type="presParOf" srcId="{E79E88A6-C5EC-41A5-873E-10775F48B4D2}" destId="{C0F99017-046C-4F95-94F9-FF87BB035F5C}" srcOrd="2" destOrd="0" presId="urn:microsoft.com/office/officeart/2016/7/layout/RoundedRectangleTimeline"/>
    <dgm:cxn modelId="{15A11A2D-E106-453C-9028-BD280DBA0DC1}" type="presParOf" srcId="{E79E88A6-C5EC-41A5-873E-10775F48B4D2}" destId="{12586BF6-CF4B-49D4-A53E-D49CA1A70342}" srcOrd="3" destOrd="0" presId="urn:microsoft.com/office/officeart/2016/7/layout/RoundedRectangleTimeline"/>
    <dgm:cxn modelId="{49DD35BD-00C9-43B5-A8F3-62BFE04BDEB7}" type="presParOf" srcId="{E79E88A6-C5EC-41A5-873E-10775F48B4D2}" destId="{4803833C-B6F2-4F17-AF8B-B2D4A1BA7E1D}" srcOrd="4" destOrd="0" presId="urn:microsoft.com/office/officeart/2016/7/layout/RoundedRectangleTimeline"/>
    <dgm:cxn modelId="{EA23DE85-4BD7-4013-8A93-FFE2C4D01AF5}" type="presParOf" srcId="{958C2C73-7172-4589-B1A3-9EB8710A3170}" destId="{E0F001E3-886A-4455-BE74-DA64826B419A}" srcOrd="7" destOrd="0" presId="urn:microsoft.com/office/officeart/2016/7/layout/RoundedRectangleTimeline"/>
    <dgm:cxn modelId="{DE4BF217-B1DD-49BF-BC1D-0C784DC7F408}" type="presParOf" srcId="{958C2C73-7172-4589-B1A3-9EB8710A3170}" destId="{654F45FE-A50D-49FA-A30E-A67F4FEC73A9}" srcOrd="8" destOrd="0" presId="urn:microsoft.com/office/officeart/2016/7/layout/RoundedRectangleTimeline"/>
    <dgm:cxn modelId="{EB03D7D7-B631-4212-AACC-38C01621C22F}" type="presParOf" srcId="{654F45FE-A50D-49FA-A30E-A67F4FEC73A9}" destId="{E5C2F7EC-8E3D-49DF-B163-23D83FFCFD4F}" srcOrd="0" destOrd="0" presId="urn:microsoft.com/office/officeart/2016/7/layout/RoundedRectangleTimeline"/>
    <dgm:cxn modelId="{A1BB8A4E-03F1-4B73-9E28-7E10A2D07C9C}" type="presParOf" srcId="{654F45FE-A50D-49FA-A30E-A67F4FEC73A9}" destId="{9FA551C3-D76B-43BF-AB4E-EDB1F09706FB}" srcOrd="1" destOrd="0" presId="urn:microsoft.com/office/officeart/2016/7/layout/RoundedRectangleTimeline"/>
    <dgm:cxn modelId="{DC6F60EE-F3A2-43B6-B683-BAAD9C355DF0}" type="presParOf" srcId="{654F45FE-A50D-49FA-A30E-A67F4FEC73A9}" destId="{5281535C-4BCC-4BB7-9CD0-392C39AE6572}" srcOrd="2" destOrd="0" presId="urn:microsoft.com/office/officeart/2016/7/layout/RoundedRectangleTimeline"/>
    <dgm:cxn modelId="{734F9E5E-3E05-407C-B271-1CA41ADDCB61}" type="presParOf" srcId="{654F45FE-A50D-49FA-A30E-A67F4FEC73A9}" destId="{C77FF956-95EA-4FF9-A999-E3620854A3CF}" srcOrd="3" destOrd="0" presId="urn:microsoft.com/office/officeart/2016/7/layout/RoundedRectangleTimeline"/>
    <dgm:cxn modelId="{AB15F074-DED4-4E57-A2F1-82ED6AA6A3B9}" type="presParOf" srcId="{654F45FE-A50D-49FA-A30E-A67F4FEC73A9}" destId="{4F1FF050-F95B-4B08-BDFF-0BA451BC5CA5}"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8BD699-6FAD-45E4-886D-DB9A20EA620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L"/>
        </a:p>
      </dgm:t>
    </dgm:pt>
    <dgm:pt modelId="{22C6B0E1-99AF-407C-8BFF-EEEFC2975995}">
      <dgm:prSet phldrT="[Text]"/>
      <dgm:spPr/>
      <dgm:t>
        <a:bodyPr/>
        <a:lstStyle/>
        <a:p>
          <a:pPr>
            <a:buClr>
              <a:schemeClr val="accent1"/>
            </a:buClr>
            <a:buSzPct val="100000"/>
          </a:pPr>
          <a:r>
            <a:rPr lang="en-US" dirty="0">
              <a:solidFill>
                <a:srgbClr val="FFFFFF"/>
              </a:solidFill>
              <a:latin typeface="+mj-lt"/>
              <a:cs typeface="Arial" panose="020B0604020202020204" pitchFamily="34" charset="0"/>
            </a:rPr>
            <a:t>The average annual total return and compound annual growth rate of the index, including dividends, since inception in 1926 has been approximately 9.8%, or 6% after inflation; however, there were several years where the index declined over 30%.The index has posted annual increases 70% of the time. However, the index has only made new highs on 5% of trading days, meaning that on 95% of trading days, the index has closed below its all-time high.</a:t>
          </a:r>
          <a:endParaRPr lang="en-IL" dirty="0">
            <a:latin typeface="+mj-lt"/>
          </a:endParaRPr>
        </a:p>
      </dgm:t>
    </dgm:pt>
    <dgm:pt modelId="{3753799F-DBE7-434E-B600-519C971C7477}" type="parTrans" cxnId="{40BEA74C-B765-4341-92F3-2F5FE29D6A7E}">
      <dgm:prSet/>
      <dgm:spPr/>
      <dgm:t>
        <a:bodyPr/>
        <a:lstStyle/>
        <a:p>
          <a:endParaRPr lang="en-IL"/>
        </a:p>
      </dgm:t>
    </dgm:pt>
    <dgm:pt modelId="{1FBB450A-545A-414E-90E5-B083B3B0BF09}" type="sibTrans" cxnId="{40BEA74C-B765-4341-92F3-2F5FE29D6A7E}">
      <dgm:prSet/>
      <dgm:spPr/>
      <dgm:t>
        <a:bodyPr/>
        <a:lstStyle/>
        <a:p>
          <a:endParaRPr lang="en-IL"/>
        </a:p>
      </dgm:t>
    </dgm:pt>
    <dgm:pt modelId="{D2E18DF9-75AC-4C20-82F6-D0667AFAA41F}">
      <dgm:prSet phldrT="[Text]"/>
      <dgm:spPr/>
      <dgm:t>
        <a:bodyPr/>
        <a:lstStyle/>
        <a:p>
          <a:r>
            <a:rPr lang="en-US" dirty="0"/>
            <a:t>For nearly the last century, the average annual total return of the S&amp;P 500 (which includes dividends) has been about 10%, not adjusting for inflation. However, keep in mind this doesn’t mean you can expect to get a 10% return on your investment in an S&amp;P 500 index fund every year.</a:t>
          </a:r>
          <a:endParaRPr lang="en-IL" dirty="0"/>
        </a:p>
      </dgm:t>
    </dgm:pt>
    <dgm:pt modelId="{274578BA-79F1-4983-8FC9-A354CB5826C3}" type="parTrans" cxnId="{A29E3BB7-5BEA-4DE5-9604-4D94DECDBC9A}">
      <dgm:prSet/>
      <dgm:spPr/>
      <dgm:t>
        <a:bodyPr/>
        <a:lstStyle/>
        <a:p>
          <a:endParaRPr lang="en-IL"/>
        </a:p>
      </dgm:t>
    </dgm:pt>
    <dgm:pt modelId="{58DBFFD6-266D-4A32-87DF-46411BF6091C}" type="sibTrans" cxnId="{A29E3BB7-5BEA-4DE5-9604-4D94DECDBC9A}">
      <dgm:prSet/>
      <dgm:spPr/>
      <dgm:t>
        <a:bodyPr/>
        <a:lstStyle/>
        <a:p>
          <a:endParaRPr lang="en-IL"/>
        </a:p>
      </dgm:t>
    </dgm:pt>
    <dgm:pt modelId="{AD0616E4-661D-406E-ADBA-28BA6D6E7E7F}">
      <dgm:prSet phldrT="[Text]"/>
      <dgm:spPr/>
      <dgm:t>
        <a:bodyPr/>
        <a:lstStyle/>
        <a:p>
          <a:r>
            <a:rPr lang="en-US" dirty="0"/>
            <a:t>In 2008, for example, the S&amp;P 500 finished the year down a staggering 37%. The following year, it finished up 26%. Earning a 10% average annual total return requires a long-term investing mindset and a willingness to ride out market volatility.</a:t>
          </a:r>
          <a:endParaRPr lang="en-IL" dirty="0"/>
        </a:p>
        <a:p>
          <a:endParaRPr lang="en-IL" dirty="0"/>
        </a:p>
      </dgm:t>
    </dgm:pt>
    <dgm:pt modelId="{4CD0EEB1-BD25-4B4B-A110-297876A6A7A1}" type="parTrans" cxnId="{C66C21B3-EC05-4A27-8C07-C7A9E5AD633B}">
      <dgm:prSet/>
      <dgm:spPr/>
      <dgm:t>
        <a:bodyPr/>
        <a:lstStyle/>
        <a:p>
          <a:endParaRPr lang="en-IL"/>
        </a:p>
      </dgm:t>
    </dgm:pt>
    <dgm:pt modelId="{FA1FFD15-501D-4434-A8D3-D2712ADA3209}" type="sibTrans" cxnId="{C66C21B3-EC05-4A27-8C07-C7A9E5AD633B}">
      <dgm:prSet/>
      <dgm:spPr/>
      <dgm:t>
        <a:bodyPr/>
        <a:lstStyle/>
        <a:p>
          <a:endParaRPr lang="en-IL"/>
        </a:p>
      </dgm:t>
    </dgm:pt>
    <dgm:pt modelId="{64E4E592-95CC-4019-BDD8-8E8B6029D084}" type="pres">
      <dgm:prSet presAssocID="{A78BD699-6FAD-45E4-886D-DB9A20EA6203}" presName="diagram" presStyleCnt="0">
        <dgm:presLayoutVars>
          <dgm:dir/>
          <dgm:resizeHandles val="exact"/>
        </dgm:presLayoutVars>
      </dgm:prSet>
      <dgm:spPr/>
    </dgm:pt>
    <dgm:pt modelId="{637EF4C8-C637-4A98-842A-6550E701FE97}" type="pres">
      <dgm:prSet presAssocID="{22C6B0E1-99AF-407C-8BFF-EEEFC2975995}" presName="node" presStyleLbl="node1" presStyleIdx="0" presStyleCnt="3" custScaleY="241388">
        <dgm:presLayoutVars>
          <dgm:bulletEnabled val="1"/>
        </dgm:presLayoutVars>
      </dgm:prSet>
      <dgm:spPr/>
    </dgm:pt>
    <dgm:pt modelId="{6971E00E-240D-4DB1-9EE1-806CF002D592}" type="pres">
      <dgm:prSet presAssocID="{1FBB450A-545A-414E-90E5-B083B3B0BF09}" presName="sibTrans" presStyleCnt="0"/>
      <dgm:spPr/>
    </dgm:pt>
    <dgm:pt modelId="{5CD6E1EE-2A14-4EE3-A1B2-5713482F2769}" type="pres">
      <dgm:prSet presAssocID="{D2E18DF9-75AC-4C20-82F6-D0667AFAA41F}" presName="node" presStyleLbl="node1" presStyleIdx="1" presStyleCnt="3" custScaleY="241388">
        <dgm:presLayoutVars>
          <dgm:bulletEnabled val="1"/>
        </dgm:presLayoutVars>
      </dgm:prSet>
      <dgm:spPr/>
    </dgm:pt>
    <dgm:pt modelId="{11CDD84F-4180-4AC3-BACE-68214C89FF0B}" type="pres">
      <dgm:prSet presAssocID="{58DBFFD6-266D-4A32-87DF-46411BF6091C}" presName="sibTrans" presStyleCnt="0"/>
      <dgm:spPr/>
    </dgm:pt>
    <dgm:pt modelId="{735BAC86-9DAF-44FE-A869-4F7252AA28CC}" type="pres">
      <dgm:prSet presAssocID="{AD0616E4-661D-406E-ADBA-28BA6D6E7E7F}" presName="node" presStyleLbl="node1" presStyleIdx="2" presStyleCnt="3" custScaleY="241388">
        <dgm:presLayoutVars>
          <dgm:bulletEnabled val="1"/>
        </dgm:presLayoutVars>
      </dgm:prSet>
      <dgm:spPr/>
    </dgm:pt>
  </dgm:ptLst>
  <dgm:cxnLst>
    <dgm:cxn modelId="{C80C6B49-162B-4A90-AB1A-DF4EAFE9AC1E}" type="presOf" srcId="{D2E18DF9-75AC-4C20-82F6-D0667AFAA41F}" destId="{5CD6E1EE-2A14-4EE3-A1B2-5713482F2769}" srcOrd="0" destOrd="0" presId="urn:microsoft.com/office/officeart/2005/8/layout/default"/>
    <dgm:cxn modelId="{40BEA74C-B765-4341-92F3-2F5FE29D6A7E}" srcId="{A78BD699-6FAD-45E4-886D-DB9A20EA6203}" destId="{22C6B0E1-99AF-407C-8BFF-EEEFC2975995}" srcOrd="0" destOrd="0" parTransId="{3753799F-DBE7-434E-B600-519C971C7477}" sibTransId="{1FBB450A-545A-414E-90E5-B083B3B0BF09}"/>
    <dgm:cxn modelId="{339F9FAB-471A-4657-B94D-CACDF9FD1BEC}" type="presOf" srcId="{AD0616E4-661D-406E-ADBA-28BA6D6E7E7F}" destId="{735BAC86-9DAF-44FE-A869-4F7252AA28CC}" srcOrd="0" destOrd="0" presId="urn:microsoft.com/office/officeart/2005/8/layout/default"/>
    <dgm:cxn modelId="{6D29D8AD-1E03-4FC7-BDCE-78220A9DCD0C}" type="presOf" srcId="{22C6B0E1-99AF-407C-8BFF-EEEFC2975995}" destId="{637EF4C8-C637-4A98-842A-6550E701FE97}" srcOrd="0" destOrd="0" presId="urn:microsoft.com/office/officeart/2005/8/layout/default"/>
    <dgm:cxn modelId="{C66C21B3-EC05-4A27-8C07-C7A9E5AD633B}" srcId="{A78BD699-6FAD-45E4-886D-DB9A20EA6203}" destId="{AD0616E4-661D-406E-ADBA-28BA6D6E7E7F}" srcOrd="2" destOrd="0" parTransId="{4CD0EEB1-BD25-4B4B-A110-297876A6A7A1}" sibTransId="{FA1FFD15-501D-4434-A8D3-D2712ADA3209}"/>
    <dgm:cxn modelId="{A29E3BB7-5BEA-4DE5-9604-4D94DECDBC9A}" srcId="{A78BD699-6FAD-45E4-886D-DB9A20EA6203}" destId="{D2E18DF9-75AC-4C20-82F6-D0667AFAA41F}" srcOrd="1" destOrd="0" parTransId="{274578BA-79F1-4983-8FC9-A354CB5826C3}" sibTransId="{58DBFFD6-266D-4A32-87DF-46411BF6091C}"/>
    <dgm:cxn modelId="{4910FAE0-25F2-4E9A-873A-5DD202A4EDCA}" type="presOf" srcId="{A78BD699-6FAD-45E4-886D-DB9A20EA6203}" destId="{64E4E592-95CC-4019-BDD8-8E8B6029D084}" srcOrd="0" destOrd="0" presId="urn:microsoft.com/office/officeart/2005/8/layout/default"/>
    <dgm:cxn modelId="{5192A701-FE29-4E18-8E4C-3DDAF1110F08}" type="presParOf" srcId="{64E4E592-95CC-4019-BDD8-8E8B6029D084}" destId="{637EF4C8-C637-4A98-842A-6550E701FE97}" srcOrd="0" destOrd="0" presId="urn:microsoft.com/office/officeart/2005/8/layout/default"/>
    <dgm:cxn modelId="{D21E1AAF-2BF8-4380-B934-946EA230EA5F}" type="presParOf" srcId="{64E4E592-95CC-4019-BDD8-8E8B6029D084}" destId="{6971E00E-240D-4DB1-9EE1-806CF002D592}" srcOrd="1" destOrd="0" presId="urn:microsoft.com/office/officeart/2005/8/layout/default"/>
    <dgm:cxn modelId="{1266EF32-0C9D-4DCF-A139-260F7FCC140D}" type="presParOf" srcId="{64E4E592-95CC-4019-BDD8-8E8B6029D084}" destId="{5CD6E1EE-2A14-4EE3-A1B2-5713482F2769}" srcOrd="2" destOrd="0" presId="urn:microsoft.com/office/officeart/2005/8/layout/default"/>
    <dgm:cxn modelId="{72918EBE-10CD-4B5C-930E-8FDBDF74D7D2}" type="presParOf" srcId="{64E4E592-95CC-4019-BDD8-8E8B6029D084}" destId="{11CDD84F-4180-4AC3-BACE-68214C89FF0B}" srcOrd="3" destOrd="0" presId="urn:microsoft.com/office/officeart/2005/8/layout/default"/>
    <dgm:cxn modelId="{5A1D5102-E4DA-428A-9626-3C65F97F7F53}" type="presParOf" srcId="{64E4E592-95CC-4019-BDD8-8E8B6029D084}" destId="{735BAC86-9DAF-44FE-A869-4F7252AA28C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F5A62-F990-4943-ACE9-FE470463118A}">
      <dsp:nvSpPr>
        <dsp:cNvPr id="0" name=""/>
        <dsp:cNvSpPr/>
      </dsp:nvSpPr>
      <dsp:spPr>
        <a:xfrm>
          <a:off x="0" y="141857"/>
          <a:ext cx="3001367" cy="180082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The S&amp;P 500 is a free-float weighted measurement stock market index of 500 of the largest companies listed on stock exchanges in the United States. It is one of the most followed equity indices.</a:t>
          </a:r>
          <a:endParaRPr lang="en-IL" sz="1600" kern="1200" dirty="0"/>
        </a:p>
      </dsp:txBody>
      <dsp:txXfrm>
        <a:off x="0" y="141857"/>
        <a:ext cx="3001367" cy="1800820"/>
      </dsp:txXfrm>
    </dsp:sp>
    <dsp:sp modelId="{FE5E0226-A7ED-4205-94E1-1BCD8B031B3D}">
      <dsp:nvSpPr>
        <dsp:cNvPr id="0" name=""/>
        <dsp:cNvSpPr/>
      </dsp:nvSpPr>
      <dsp:spPr>
        <a:xfrm>
          <a:off x="3301503" y="141857"/>
          <a:ext cx="3001367" cy="180082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solidFill>
                <a:schemeClr val="bg1"/>
              </a:solidFill>
              <a:effectLst/>
              <a:latin typeface="+mj-lt"/>
            </a:rPr>
            <a:t>The S&amp;P 500 index is a </a:t>
          </a:r>
          <a:r>
            <a:rPr lang="en-US" sz="1600" b="0" i="0" u="none" strike="noStrike" kern="1200" dirty="0">
              <a:solidFill>
                <a:schemeClr val="bg1"/>
              </a:solidFill>
              <a:effectLst/>
              <a:latin typeface="+mj-lt"/>
            </a:rPr>
            <a:t>capitalization-weighted index</a:t>
          </a:r>
          <a:r>
            <a:rPr lang="en-US" sz="1600" b="0" i="0" kern="1200" dirty="0">
              <a:solidFill>
                <a:schemeClr val="bg1"/>
              </a:solidFill>
              <a:effectLst/>
              <a:latin typeface="+mj-lt"/>
            </a:rPr>
            <a:t> and the 10 largest companies in the index account for 27.5% of the market capitalization of the index. </a:t>
          </a:r>
          <a:endParaRPr lang="en-IL" sz="1600" kern="1200" dirty="0">
            <a:solidFill>
              <a:schemeClr val="bg1"/>
            </a:solidFill>
            <a:latin typeface="+mj-lt"/>
          </a:endParaRPr>
        </a:p>
      </dsp:txBody>
      <dsp:txXfrm>
        <a:off x="3301503" y="141857"/>
        <a:ext cx="3001367" cy="1800820"/>
      </dsp:txXfrm>
    </dsp:sp>
    <dsp:sp modelId="{4F957B2F-7A41-49C2-BE01-A1D3356C0934}">
      <dsp:nvSpPr>
        <dsp:cNvPr id="0" name=""/>
        <dsp:cNvSpPr/>
      </dsp:nvSpPr>
      <dsp:spPr>
        <a:xfrm>
          <a:off x="6603007" y="141857"/>
          <a:ext cx="3001367" cy="180082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index is associated with many ticker symbols, including: ^GSPC, INX, and $SPX, depending on market or website. The index value is updated every 15 seconds, or 1,559 times per trading day, with price updates disseminated by Reuters.</a:t>
          </a:r>
          <a:endParaRPr lang="en-IL" sz="1600" kern="1200" dirty="0"/>
        </a:p>
      </dsp:txBody>
      <dsp:txXfrm>
        <a:off x="6603007" y="141857"/>
        <a:ext cx="3001367" cy="18008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CDE81-E137-4E88-B8AA-F6D2029E7C19}">
      <dsp:nvSpPr>
        <dsp:cNvPr id="0" name=""/>
        <dsp:cNvSpPr/>
      </dsp:nvSpPr>
      <dsp:spPr>
        <a:xfrm rot="16200000">
          <a:off x="1208019" y="693709"/>
          <a:ext cx="301468" cy="1627260"/>
        </a:xfrm>
        <a:prstGeom prst="round2Same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1860</a:t>
          </a:r>
        </a:p>
      </dsp:txBody>
      <dsp:txXfrm rot="5400000">
        <a:off x="559839" y="1371321"/>
        <a:ext cx="1612544" cy="272036"/>
      </dsp:txXfrm>
    </dsp:sp>
    <dsp:sp modelId="{99675EA9-2CFA-493E-B22A-83865D313DA3}">
      <dsp:nvSpPr>
        <dsp:cNvPr id="0" name=""/>
        <dsp:cNvSpPr/>
      </dsp:nvSpPr>
      <dsp:spPr>
        <a:xfrm>
          <a:off x="2703" y="0"/>
          <a:ext cx="2712101" cy="10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t>In 1860, Henry Varnum Poor formed Poor's Publishing, which published an investor's guide to the railroad industry.</a:t>
          </a:r>
        </a:p>
      </dsp:txBody>
      <dsp:txXfrm>
        <a:off x="2703" y="0"/>
        <a:ext cx="2712101" cy="1055138"/>
      </dsp:txXfrm>
    </dsp:sp>
    <dsp:sp modelId="{092D7749-9260-4D0F-8416-E25C2C0AFB44}">
      <dsp:nvSpPr>
        <dsp:cNvPr id="0" name=""/>
        <dsp:cNvSpPr/>
      </dsp:nvSpPr>
      <dsp:spPr>
        <a:xfrm>
          <a:off x="1358753" y="1115431"/>
          <a:ext cx="0" cy="241174"/>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9B277C-AF15-4476-A780-BD00855E7FC1}">
      <dsp:nvSpPr>
        <dsp:cNvPr id="0" name=""/>
        <dsp:cNvSpPr/>
      </dsp:nvSpPr>
      <dsp:spPr>
        <a:xfrm>
          <a:off x="1328606" y="1055138"/>
          <a:ext cx="60293" cy="60293"/>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C38D92-4CD4-4E5E-8922-BE5944B1AD17}">
      <dsp:nvSpPr>
        <dsp:cNvPr id="0" name=""/>
        <dsp:cNvSpPr/>
      </dsp:nvSpPr>
      <dsp:spPr>
        <a:xfrm>
          <a:off x="2172383" y="1356605"/>
          <a:ext cx="1627260" cy="301468"/>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1923</a:t>
          </a:r>
        </a:p>
      </dsp:txBody>
      <dsp:txXfrm>
        <a:off x="2172383" y="1356605"/>
        <a:ext cx="1627260" cy="301468"/>
      </dsp:txXfrm>
    </dsp:sp>
    <dsp:sp modelId="{B696FAF8-F040-49E5-8250-78DF9088594A}">
      <dsp:nvSpPr>
        <dsp:cNvPr id="0" name=""/>
        <dsp:cNvSpPr/>
      </dsp:nvSpPr>
      <dsp:spPr>
        <a:xfrm>
          <a:off x="1629963" y="1959542"/>
          <a:ext cx="2712101" cy="10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dirty="0"/>
            <a:t>In 1923, Standard Statistics Company began rating mortgage bonds and developed its first stock market index consisting of the stocks of 233 U.S. companies, computed weekly.</a:t>
          </a:r>
        </a:p>
      </dsp:txBody>
      <dsp:txXfrm>
        <a:off x="1629963" y="1959542"/>
        <a:ext cx="2712101" cy="1055138"/>
      </dsp:txXfrm>
    </dsp:sp>
    <dsp:sp modelId="{3EF31C13-2478-4059-A68B-63BDC9AB09A2}">
      <dsp:nvSpPr>
        <dsp:cNvPr id="0" name=""/>
        <dsp:cNvSpPr/>
      </dsp:nvSpPr>
      <dsp:spPr>
        <a:xfrm>
          <a:off x="2986014" y="1658073"/>
          <a:ext cx="0" cy="241174"/>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4A119EA-645E-4AF7-9E46-CD9EDA55888A}">
      <dsp:nvSpPr>
        <dsp:cNvPr id="0" name=""/>
        <dsp:cNvSpPr/>
      </dsp:nvSpPr>
      <dsp:spPr>
        <a:xfrm>
          <a:off x="2955867" y="1899248"/>
          <a:ext cx="60293" cy="60293"/>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0DD3E3-4F8D-49C9-AD05-D45FA16BB14F}">
      <dsp:nvSpPr>
        <dsp:cNvPr id="0" name=""/>
        <dsp:cNvSpPr/>
      </dsp:nvSpPr>
      <dsp:spPr>
        <a:xfrm>
          <a:off x="3799644" y="1356606"/>
          <a:ext cx="1627260" cy="301468"/>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Mon. 4 Mar. 1957</a:t>
          </a:r>
        </a:p>
      </dsp:txBody>
      <dsp:txXfrm>
        <a:off x="3799644" y="1356606"/>
        <a:ext cx="1627260" cy="301468"/>
      </dsp:txXfrm>
    </dsp:sp>
    <dsp:sp modelId="{7A4764B5-2EBC-4254-9A4B-8B8D4DB01D2F}">
      <dsp:nvSpPr>
        <dsp:cNvPr id="0" name=""/>
        <dsp:cNvSpPr/>
      </dsp:nvSpPr>
      <dsp:spPr>
        <a:xfrm>
          <a:off x="3257224" y="0"/>
          <a:ext cx="2712101" cy="10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t>On Monday, March 4, 1957 the index was expanded to its current 500 companies and was renamed the S&amp;P 500 Stock Composite Index.</a:t>
          </a:r>
        </a:p>
      </dsp:txBody>
      <dsp:txXfrm>
        <a:off x="3257224" y="0"/>
        <a:ext cx="2712101" cy="1055138"/>
      </dsp:txXfrm>
    </dsp:sp>
    <dsp:sp modelId="{123D1171-455F-4914-B1BB-336B004DE015}">
      <dsp:nvSpPr>
        <dsp:cNvPr id="0" name=""/>
        <dsp:cNvSpPr/>
      </dsp:nvSpPr>
      <dsp:spPr>
        <a:xfrm>
          <a:off x="4613274" y="1115431"/>
          <a:ext cx="0" cy="241174"/>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7432437-006A-4785-AD3C-7EC09E2AB0A4}">
      <dsp:nvSpPr>
        <dsp:cNvPr id="0" name=""/>
        <dsp:cNvSpPr/>
      </dsp:nvSpPr>
      <dsp:spPr>
        <a:xfrm>
          <a:off x="4583128" y="1055138"/>
          <a:ext cx="60293" cy="60293"/>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5B8749-E72F-4F2D-83BE-1E080EBE54DC}">
      <dsp:nvSpPr>
        <dsp:cNvPr id="0" name=""/>
        <dsp:cNvSpPr/>
      </dsp:nvSpPr>
      <dsp:spPr>
        <a:xfrm>
          <a:off x="5426905" y="1356605"/>
          <a:ext cx="1627260" cy="301468"/>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1962</a:t>
          </a:r>
        </a:p>
      </dsp:txBody>
      <dsp:txXfrm>
        <a:off x="5426905" y="1356605"/>
        <a:ext cx="1627260" cy="301468"/>
      </dsp:txXfrm>
    </dsp:sp>
    <dsp:sp modelId="{F98C8290-4F74-481E-9F80-662F1A2DD6C1}">
      <dsp:nvSpPr>
        <dsp:cNvPr id="0" name=""/>
        <dsp:cNvSpPr/>
      </dsp:nvSpPr>
      <dsp:spPr>
        <a:xfrm>
          <a:off x="4884485" y="1959542"/>
          <a:ext cx="2712101" cy="10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dirty="0"/>
            <a:t>In 1962, </a:t>
          </a:r>
          <a:r>
            <a:rPr lang="en-US" sz="1400" kern="1200" dirty="0" err="1"/>
            <a:t>Ultronic</a:t>
          </a:r>
          <a:r>
            <a:rPr lang="en-US" sz="1400" kern="1200" dirty="0"/>
            <a:t> Systems became the compiler of the S&amp;P indices including the S&amp;P 500 Stock Composite Index, the 425 Stock Industrial Index, the 50 Stock Utility Index, and the 25 Stock Rail Index.</a:t>
          </a:r>
        </a:p>
      </dsp:txBody>
      <dsp:txXfrm>
        <a:off x="4884485" y="1959542"/>
        <a:ext cx="2712101" cy="1055138"/>
      </dsp:txXfrm>
    </dsp:sp>
    <dsp:sp modelId="{C0F99017-046C-4F95-94F9-FF87BB035F5C}">
      <dsp:nvSpPr>
        <dsp:cNvPr id="0" name=""/>
        <dsp:cNvSpPr/>
      </dsp:nvSpPr>
      <dsp:spPr>
        <a:xfrm>
          <a:off x="6240535" y="1658073"/>
          <a:ext cx="0" cy="241174"/>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2586BF6-CF4B-49D4-A53E-D49CA1A70342}">
      <dsp:nvSpPr>
        <dsp:cNvPr id="0" name=""/>
        <dsp:cNvSpPr/>
      </dsp:nvSpPr>
      <dsp:spPr>
        <a:xfrm>
          <a:off x="6210388" y="1899248"/>
          <a:ext cx="60293" cy="60293"/>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C2F7EC-8E3D-49DF-B163-23D83FFCFD4F}">
      <dsp:nvSpPr>
        <dsp:cNvPr id="0" name=""/>
        <dsp:cNvSpPr/>
      </dsp:nvSpPr>
      <dsp:spPr>
        <a:xfrm rot="5400000">
          <a:off x="7717062" y="693709"/>
          <a:ext cx="301468" cy="1627260"/>
        </a:xfrm>
        <a:prstGeom prst="round2Same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1976</a:t>
          </a:r>
          <a:r>
            <a:rPr lang="he-IL" sz="1100" kern="1200" dirty="0"/>
            <a:t> </a:t>
          </a:r>
          <a:r>
            <a:rPr lang="en-US" sz="1100" kern="1200" dirty="0"/>
            <a:t>31 Aug. </a:t>
          </a:r>
        </a:p>
      </dsp:txBody>
      <dsp:txXfrm rot="-5400000">
        <a:off x="7054166" y="1371321"/>
        <a:ext cx="1612544" cy="272036"/>
      </dsp:txXfrm>
    </dsp:sp>
    <dsp:sp modelId="{9FA551C3-D76B-43BF-AB4E-EDB1F09706FB}">
      <dsp:nvSpPr>
        <dsp:cNvPr id="0" name=""/>
        <dsp:cNvSpPr/>
      </dsp:nvSpPr>
      <dsp:spPr>
        <a:xfrm>
          <a:off x="6511745" y="0"/>
          <a:ext cx="2712101" cy="10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t>On August 31, 1976, The Vanguard Group offered the first mutual fund to retail investors that tracked the index.</a:t>
          </a:r>
        </a:p>
      </dsp:txBody>
      <dsp:txXfrm>
        <a:off x="6511745" y="0"/>
        <a:ext cx="2712101" cy="1055138"/>
      </dsp:txXfrm>
    </dsp:sp>
    <dsp:sp modelId="{5281535C-4BCC-4BB7-9CD0-392C39AE6572}">
      <dsp:nvSpPr>
        <dsp:cNvPr id="0" name=""/>
        <dsp:cNvSpPr/>
      </dsp:nvSpPr>
      <dsp:spPr>
        <a:xfrm>
          <a:off x="7867796" y="1115431"/>
          <a:ext cx="0" cy="241174"/>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7FF956-95EA-4FF9-A999-E3620854A3CF}">
      <dsp:nvSpPr>
        <dsp:cNvPr id="0" name=""/>
        <dsp:cNvSpPr/>
      </dsp:nvSpPr>
      <dsp:spPr>
        <a:xfrm>
          <a:off x="7837649" y="1055138"/>
          <a:ext cx="60293" cy="60293"/>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EF4C8-C637-4A98-842A-6550E701FE97}">
      <dsp:nvSpPr>
        <dsp:cNvPr id="0" name=""/>
        <dsp:cNvSpPr/>
      </dsp:nvSpPr>
      <dsp:spPr>
        <a:xfrm>
          <a:off x="0" y="1"/>
          <a:ext cx="3001367" cy="43469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Clr>
              <a:schemeClr val="accent1"/>
            </a:buClr>
            <a:buSzPct val="100000"/>
            <a:buNone/>
          </a:pPr>
          <a:r>
            <a:rPr lang="en-US" sz="1800" kern="1200" dirty="0">
              <a:solidFill>
                <a:srgbClr val="FFFFFF"/>
              </a:solidFill>
              <a:latin typeface="+mj-lt"/>
              <a:cs typeface="Arial" panose="020B0604020202020204" pitchFamily="34" charset="0"/>
            </a:rPr>
            <a:t>The average annual total return and compound annual growth rate of the index, including dividends, since inception in 1926 has been approximately 9.8%, or 6% after inflation; however, there were several years where the index declined over 30%.The index has posted annual increases 70% of the time. However, the index has only made new highs on 5% of trading days, meaning that on 95% of trading days, the index has closed below its all-time high.</a:t>
          </a:r>
          <a:endParaRPr lang="en-IL" sz="1800" kern="1200" dirty="0">
            <a:latin typeface="+mj-lt"/>
          </a:endParaRPr>
        </a:p>
      </dsp:txBody>
      <dsp:txXfrm>
        <a:off x="0" y="1"/>
        <a:ext cx="3001367" cy="4346964"/>
      </dsp:txXfrm>
    </dsp:sp>
    <dsp:sp modelId="{5CD6E1EE-2A14-4EE3-A1B2-5713482F2769}">
      <dsp:nvSpPr>
        <dsp:cNvPr id="0" name=""/>
        <dsp:cNvSpPr/>
      </dsp:nvSpPr>
      <dsp:spPr>
        <a:xfrm>
          <a:off x="3301503" y="1"/>
          <a:ext cx="3001367" cy="43469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For nearly the last century, the average annual total return of the S&amp;P 500 (which includes dividends) has been about 10%, not adjusting for inflation. However, keep in mind this doesn’t mean you can expect to get a 10% return on your investment in an S&amp;P 500 index fund every year.</a:t>
          </a:r>
          <a:endParaRPr lang="en-IL" sz="1800" kern="1200" dirty="0"/>
        </a:p>
      </dsp:txBody>
      <dsp:txXfrm>
        <a:off x="3301503" y="1"/>
        <a:ext cx="3001367" cy="4346964"/>
      </dsp:txXfrm>
    </dsp:sp>
    <dsp:sp modelId="{735BAC86-9DAF-44FE-A869-4F7252AA28CC}">
      <dsp:nvSpPr>
        <dsp:cNvPr id="0" name=""/>
        <dsp:cNvSpPr/>
      </dsp:nvSpPr>
      <dsp:spPr>
        <a:xfrm>
          <a:off x="6603007" y="1"/>
          <a:ext cx="3001367" cy="434696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 2008, for example, the S&amp;P 500 finished the year down a staggering 37%. The following year, it finished up 26%. Earning a 10% average annual total return requires a long-term investing mindset and a willingness to ride out market volatility.</a:t>
          </a:r>
          <a:endParaRPr lang="en-IL" sz="1800" kern="1200" dirty="0"/>
        </a:p>
        <a:p>
          <a:pPr marL="0" lvl="0" indent="0" algn="ctr" defTabSz="800100">
            <a:lnSpc>
              <a:spcPct val="90000"/>
            </a:lnSpc>
            <a:spcBef>
              <a:spcPct val="0"/>
            </a:spcBef>
            <a:spcAft>
              <a:spcPct val="35000"/>
            </a:spcAft>
            <a:buNone/>
          </a:pPr>
          <a:endParaRPr lang="en-IL" sz="1800" kern="1200" dirty="0"/>
        </a:p>
      </dsp:txBody>
      <dsp:txXfrm>
        <a:off x="6603007" y="1"/>
        <a:ext cx="3001367" cy="434696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1/6/2022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1/6/2022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D2CC-EE7D-4317-8F6C-9918147E44EC}"/>
              </a:ext>
            </a:extLst>
          </p:cNvPr>
          <p:cNvSpPr>
            <a:spLocks noGrp="1"/>
          </p:cNvSpPr>
          <p:nvPr>
            <p:ph type="ctrTitle"/>
          </p:nvPr>
        </p:nvSpPr>
        <p:spPr>
          <a:xfrm>
            <a:off x="216817" y="208410"/>
            <a:ext cx="12047455" cy="2541431"/>
          </a:xfrm>
        </p:spPr>
        <p:txBody>
          <a:bodyPr/>
          <a:lstStyle/>
          <a:p>
            <a:r>
              <a:rPr lang="en-US" sz="6600" dirty="0"/>
              <a:t>Can we predict the S&amp;P500 ?</a:t>
            </a:r>
            <a:endParaRPr lang="en-IL" dirty="0"/>
          </a:p>
        </p:txBody>
      </p:sp>
      <p:pic>
        <p:nvPicPr>
          <p:cNvPr id="1026" name="Picture 2" descr="מדד ה-S&amp;amp;P 500 - המדד החשוב והמשפיע ביותר בעולם ✓ - הזירה המקצועית למסחר  מבית מיטב דש">
            <a:extLst>
              <a:ext uri="{FF2B5EF4-FFF2-40B4-BE49-F238E27FC236}">
                <a16:creationId xmlns:a16="http://schemas.microsoft.com/office/drawing/2014/main" id="{5DB2B2F3-2603-4368-858E-DE16E9D01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928" y="3816823"/>
            <a:ext cx="3402978" cy="204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949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F0F40-EA2C-4D33-A006-F73EA2A1DDF7}"/>
              </a:ext>
            </a:extLst>
          </p:cNvPr>
          <p:cNvSpPr>
            <a:spLocks noGrp="1"/>
          </p:cNvSpPr>
          <p:nvPr>
            <p:ph type="title"/>
          </p:nvPr>
        </p:nvSpPr>
        <p:spPr>
          <a:xfrm>
            <a:off x="3723440" y="729104"/>
            <a:ext cx="4213930" cy="1049235"/>
          </a:xfrm>
        </p:spPr>
        <p:txBody>
          <a:bodyPr/>
          <a:lstStyle/>
          <a:p>
            <a:r>
              <a:rPr lang="en-US" sz="3200" b="1" i="1" dirty="0">
                <a:latin typeface="Bookman Old Style" panose="02050604050505020204" pitchFamily="18" charset="0"/>
              </a:rPr>
              <a:t>Basics Trading</a:t>
            </a:r>
            <a:br>
              <a:rPr lang="he-IL" sz="3200" b="1" i="1" u="sng" dirty="0">
                <a:latin typeface="Bookman Old Style" panose="02050604050505020204" pitchFamily="18" charset="0"/>
              </a:rPr>
            </a:br>
            <a:endParaRPr lang="en-IL" dirty="0"/>
          </a:p>
        </p:txBody>
      </p:sp>
      <p:sp>
        <p:nvSpPr>
          <p:cNvPr id="3" name="Content Placeholder 2">
            <a:extLst>
              <a:ext uri="{FF2B5EF4-FFF2-40B4-BE49-F238E27FC236}">
                <a16:creationId xmlns:a16="http://schemas.microsoft.com/office/drawing/2014/main" id="{DBDF26ED-614F-41FE-84B0-807F85CC35DB}"/>
              </a:ext>
            </a:extLst>
          </p:cNvPr>
          <p:cNvSpPr>
            <a:spLocks noGrp="1"/>
          </p:cNvSpPr>
          <p:nvPr>
            <p:ph idx="1"/>
          </p:nvPr>
        </p:nvSpPr>
        <p:spPr/>
        <p:txBody>
          <a:bodyPr>
            <a:normAutofit fontScale="85000" lnSpcReduction="20000"/>
          </a:bodyPr>
          <a:lstStyle/>
          <a:p>
            <a:r>
              <a:rPr lang="en-US" dirty="0"/>
              <a:t>Trading the index requires buying an asset, which is directly derived from the index. Many brokers replicate the S&amp;P 500 index with a derivative product called CFD (Contract for difference), which is an agreement between two parties to exchange the difference between the opening price and closing price of a contract.</a:t>
            </a:r>
          </a:p>
          <a:p>
            <a:endParaRPr lang="en-US" dirty="0"/>
          </a:p>
          <a:p>
            <a:r>
              <a:rPr lang="en-US" dirty="0"/>
              <a:t>Example: Buy 1 CFD S&amp;P 500 at Open (value is 2000), sell it at Close of the day (value is 2020). The difference, hence, the gain, is 20 points. If each point has a value of $25</a:t>
            </a:r>
            <a:r>
              <a:rPr lang="he-IL" dirty="0"/>
              <a:t>.</a:t>
            </a:r>
            <a:endParaRPr lang="en-US" dirty="0"/>
          </a:p>
          <a:p>
            <a:endParaRPr lang="en-US" dirty="0"/>
          </a:p>
          <a:p>
            <a:r>
              <a:rPr lang="en-US" dirty="0"/>
              <a:t>Another important aspect to consider is to avoid significant losses within a trade , A </a:t>
            </a:r>
            <a:r>
              <a:rPr lang="en-US" b="1" i="1" u="sng" dirty="0"/>
              <a:t>stop loss order</a:t>
            </a:r>
            <a:r>
              <a:rPr lang="en-US" b="1" i="1" dirty="0"/>
              <a:t> </a:t>
            </a:r>
            <a:r>
              <a:rPr lang="en-US" dirty="0"/>
              <a:t>must be placed to protect against a maximum loss we would tolerate within a trade, and such an order is triggered whenever the price of the asset goes below a fixed value we have set before.</a:t>
            </a:r>
            <a:endParaRPr lang="he-IL" dirty="0"/>
          </a:p>
          <a:p>
            <a:endParaRPr lang="en-IL" dirty="0"/>
          </a:p>
        </p:txBody>
      </p:sp>
    </p:spTree>
    <p:extLst>
      <p:ext uri="{BB962C8B-B14F-4D97-AF65-F5344CB8AC3E}">
        <p14:creationId xmlns:p14="http://schemas.microsoft.com/office/powerpoint/2010/main" val="141185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F3EB0-E4F6-4658-8A54-E62C3D11D0B8}"/>
              </a:ext>
            </a:extLst>
          </p:cNvPr>
          <p:cNvSpPr>
            <a:spLocks noGrp="1"/>
          </p:cNvSpPr>
          <p:nvPr>
            <p:ph type="title"/>
          </p:nvPr>
        </p:nvSpPr>
        <p:spPr/>
        <p:txBody>
          <a:bodyPr/>
          <a:lstStyle/>
          <a:p>
            <a:r>
              <a:rPr lang="en-US" dirty="0"/>
              <a:t>API</a:t>
            </a:r>
            <a:endParaRPr lang="en-IL" dirty="0"/>
          </a:p>
        </p:txBody>
      </p:sp>
      <p:sp>
        <p:nvSpPr>
          <p:cNvPr id="3" name="Content Placeholder 2">
            <a:extLst>
              <a:ext uri="{FF2B5EF4-FFF2-40B4-BE49-F238E27FC236}">
                <a16:creationId xmlns:a16="http://schemas.microsoft.com/office/drawing/2014/main" id="{D1C8266F-EF92-4E28-8D55-D221DA728F57}"/>
              </a:ext>
            </a:extLst>
          </p:cNvPr>
          <p:cNvSpPr>
            <a:spLocks noGrp="1"/>
          </p:cNvSpPr>
          <p:nvPr>
            <p:ph idx="1"/>
          </p:nvPr>
        </p:nvSpPr>
        <p:spPr>
          <a:xfrm>
            <a:off x="1451579" y="2015733"/>
            <a:ext cx="9603275" cy="1413268"/>
          </a:xfrm>
        </p:spPr>
        <p:txBody>
          <a:bodyPr/>
          <a:lstStyle/>
          <a:p>
            <a:pPr marL="0" indent="0">
              <a:buNone/>
            </a:pPr>
            <a:r>
              <a:rPr lang="en-US" dirty="0"/>
              <a:t>We used Python for Machine Learning code, using historical data from Yahoo Finance service. As mentioned before, historical data is necessary to train the model before making our predictions.</a:t>
            </a:r>
            <a:endParaRPr lang="he-IL" dirty="0"/>
          </a:p>
          <a:p>
            <a:pPr marL="0" indent="0">
              <a:buNone/>
            </a:pPr>
            <a:endParaRPr lang="en-IL" dirty="0"/>
          </a:p>
        </p:txBody>
      </p:sp>
      <p:pic>
        <p:nvPicPr>
          <p:cNvPr id="4" name="Picture 3">
            <a:extLst>
              <a:ext uri="{FF2B5EF4-FFF2-40B4-BE49-F238E27FC236}">
                <a16:creationId xmlns:a16="http://schemas.microsoft.com/office/drawing/2014/main" id="{24AC60D7-6F75-4BE1-940D-4BAAF2ACB895}"/>
              </a:ext>
            </a:extLst>
          </p:cNvPr>
          <p:cNvPicPr>
            <a:picLocks noChangeAspect="1"/>
          </p:cNvPicPr>
          <p:nvPr/>
        </p:nvPicPr>
        <p:blipFill>
          <a:blip r:embed="rId2"/>
          <a:stretch>
            <a:fillRect/>
          </a:stretch>
        </p:blipFill>
        <p:spPr>
          <a:xfrm>
            <a:off x="9455084" y="4669567"/>
            <a:ext cx="2592482" cy="1296241"/>
          </a:xfrm>
          <a:prstGeom prst="rect">
            <a:avLst/>
          </a:prstGeom>
        </p:spPr>
      </p:pic>
      <p:pic>
        <p:nvPicPr>
          <p:cNvPr id="5" name="Picture 4">
            <a:extLst>
              <a:ext uri="{FF2B5EF4-FFF2-40B4-BE49-F238E27FC236}">
                <a16:creationId xmlns:a16="http://schemas.microsoft.com/office/drawing/2014/main" id="{C16FC2CF-9C39-4954-82BE-988C038CC486}"/>
              </a:ext>
            </a:extLst>
          </p:cNvPr>
          <p:cNvPicPr>
            <a:picLocks noChangeAspect="1"/>
          </p:cNvPicPr>
          <p:nvPr/>
        </p:nvPicPr>
        <p:blipFill>
          <a:blip r:embed="rId3"/>
          <a:stretch>
            <a:fillRect/>
          </a:stretch>
        </p:blipFill>
        <p:spPr>
          <a:xfrm>
            <a:off x="1557529" y="3860808"/>
            <a:ext cx="3761393" cy="2105000"/>
          </a:xfrm>
          <a:prstGeom prst="rect">
            <a:avLst/>
          </a:prstGeom>
        </p:spPr>
      </p:pic>
      <p:pic>
        <p:nvPicPr>
          <p:cNvPr id="6" name="Picture 5">
            <a:extLst>
              <a:ext uri="{FF2B5EF4-FFF2-40B4-BE49-F238E27FC236}">
                <a16:creationId xmlns:a16="http://schemas.microsoft.com/office/drawing/2014/main" id="{1F59A477-55C7-4504-8DB7-3C805FF44B28}"/>
              </a:ext>
            </a:extLst>
          </p:cNvPr>
          <p:cNvPicPr>
            <a:picLocks noChangeAspect="1"/>
          </p:cNvPicPr>
          <p:nvPr/>
        </p:nvPicPr>
        <p:blipFill>
          <a:blip r:embed="rId4"/>
          <a:stretch>
            <a:fillRect/>
          </a:stretch>
        </p:blipFill>
        <p:spPr>
          <a:xfrm>
            <a:off x="5384909" y="4142067"/>
            <a:ext cx="4004188" cy="1823741"/>
          </a:xfrm>
          <a:prstGeom prst="rect">
            <a:avLst/>
          </a:prstGeom>
        </p:spPr>
      </p:pic>
    </p:spTree>
    <p:extLst>
      <p:ext uri="{BB962C8B-B14F-4D97-AF65-F5344CB8AC3E}">
        <p14:creationId xmlns:p14="http://schemas.microsoft.com/office/powerpoint/2010/main" val="2552430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25D9-E7EE-4C8E-B7D9-A16FC7860B16}"/>
              </a:ext>
            </a:extLst>
          </p:cNvPr>
          <p:cNvSpPr>
            <a:spLocks noGrp="1"/>
          </p:cNvSpPr>
          <p:nvPr>
            <p:ph type="title"/>
          </p:nvPr>
        </p:nvSpPr>
        <p:spPr/>
        <p:txBody>
          <a:bodyPr>
            <a:normAutofit fontScale="90000"/>
          </a:bodyPr>
          <a:lstStyle/>
          <a:p>
            <a:r>
              <a:rPr lang="en-US" sz="3200" b="1" i="1" dirty="0">
                <a:latin typeface="Bookman Old Style" panose="02050604050505020204" pitchFamily="18" charset="0"/>
              </a:rPr>
              <a:t>Application Programming Interface</a:t>
            </a:r>
            <a:r>
              <a:rPr lang="he-IL" sz="3200" b="1" i="1" dirty="0">
                <a:latin typeface="Bookman Old Style" panose="02050604050505020204" pitchFamily="18" charset="0"/>
              </a:rPr>
              <a:t> </a:t>
            </a:r>
            <a:r>
              <a:rPr lang="en-US" sz="3200" b="1" i="1" dirty="0">
                <a:latin typeface="Bookman Old Style" panose="02050604050505020204" pitchFamily="18" charset="0"/>
              </a:rPr>
              <a:t>- API</a:t>
            </a:r>
            <a:br>
              <a:rPr lang="he-IL" sz="3200" b="1" i="1" dirty="0">
                <a:latin typeface="Bookman Old Style" panose="02050604050505020204" pitchFamily="18" charset="0"/>
              </a:rPr>
            </a:br>
            <a:endParaRPr lang="en-IL" dirty="0"/>
          </a:p>
        </p:txBody>
      </p:sp>
      <p:sp>
        <p:nvSpPr>
          <p:cNvPr id="3" name="Content Placeholder 2">
            <a:extLst>
              <a:ext uri="{FF2B5EF4-FFF2-40B4-BE49-F238E27FC236}">
                <a16:creationId xmlns:a16="http://schemas.microsoft.com/office/drawing/2014/main" id="{036B749C-6711-45CF-AF0F-CE07A655AA40}"/>
              </a:ext>
            </a:extLst>
          </p:cNvPr>
          <p:cNvSpPr>
            <a:spLocks noGrp="1"/>
          </p:cNvSpPr>
          <p:nvPr>
            <p:ph idx="1"/>
          </p:nvPr>
        </p:nvSpPr>
        <p:spPr/>
        <p:txBody>
          <a:bodyPr>
            <a:normAutofit fontScale="92500" lnSpcReduction="10000"/>
          </a:bodyPr>
          <a:lstStyle/>
          <a:p>
            <a:pPr algn="r" rtl="1"/>
            <a:r>
              <a:rPr lang="en-US" dirty="0">
                <a:latin typeface="David" panose="020E0502060401010101" pitchFamily="34" charset="-79"/>
                <a:cs typeface="David" panose="020E0502060401010101" pitchFamily="34" charset="-79"/>
              </a:rPr>
              <a:t>API</a:t>
            </a:r>
            <a:r>
              <a:rPr lang="he-IL" dirty="0">
                <a:latin typeface="David" panose="020E0502060401010101" pitchFamily="34" charset="-79"/>
                <a:cs typeface="David" panose="020E0502060401010101" pitchFamily="34" charset="-79"/>
              </a:rPr>
              <a:t> – ממשק תכנות יישומים – הוא למעשה ערכות מוכנות של ספריות קוד ופונקציות שונות שמתכנתים יכולים לעשות בהם שימוש ולחסוך זמן עבודה יקר. </a:t>
            </a:r>
            <a:endParaRPr lang="en-US" dirty="0">
              <a:latin typeface="David" panose="020E0502060401010101" pitchFamily="34" charset="-79"/>
              <a:cs typeface="David" panose="020E0502060401010101" pitchFamily="34" charset="-79"/>
            </a:endParaRPr>
          </a:p>
          <a:p>
            <a:pPr algn="r" rtl="1"/>
            <a:r>
              <a:rPr lang="he-IL" dirty="0">
                <a:latin typeface="David" panose="020E0502060401010101" pitchFamily="34" charset="-79"/>
                <a:cs typeface="David" panose="020E0502060401010101" pitchFamily="34" charset="-79"/>
              </a:rPr>
              <a:t>השתמשנו בעבודה בממשק זה בכדי לקחת מידע ונתונים לעבודה שלנו. אחת הבעיות שנתקלנו בהם שהמון חברות דורשות תשלום מכובד לשימוש ב – </a:t>
            </a:r>
            <a:r>
              <a:rPr lang="en-US" dirty="0">
                <a:latin typeface="David" panose="020E0502060401010101" pitchFamily="34" charset="-79"/>
                <a:cs typeface="David" panose="020E0502060401010101" pitchFamily="34" charset="-79"/>
              </a:rPr>
              <a:t>API</a:t>
            </a:r>
            <a:r>
              <a:rPr lang="he-IL" dirty="0">
                <a:latin typeface="David" panose="020E0502060401010101" pitchFamily="34" charset="-79"/>
                <a:cs typeface="David" panose="020E0502060401010101" pitchFamily="34" charset="-79"/>
              </a:rPr>
              <a:t> שלהן. ככל הנראה הסיבה היא שאותם אנשים פרטיים אשר סוחרים בעזרת רובוטי מסחר משתמשים באותם כלים וחברות.</a:t>
            </a:r>
          </a:p>
          <a:p>
            <a:pPr algn="r" rtl="1"/>
            <a:r>
              <a:rPr lang="he-IL" dirty="0">
                <a:latin typeface="David" panose="020E0502060401010101" pitchFamily="34" charset="-79"/>
                <a:cs typeface="David" panose="020E0502060401010101" pitchFamily="34" charset="-79"/>
              </a:rPr>
              <a:t>מסחר אלגוריתמי ידוע גם כאַלְגו-טריידינג או </a:t>
            </a:r>
            <a:r>
              <a:rPr lang="en-US" dirty="0">
                <a:latin typeface="David" panose="020E0502060401010101" pitchFamily="34" charset="-79"/>
                <a:cs typeface="David" panose="020E0502060401010101" pitchFamily="34" charset="-79"/>
              </a:rPr>
              <a:t>Black Box trading</a:t>
            </a:r>
            <a:r>
              <a:rPr lang="he-IL" dirty="0">
                <a:latin typeface="David" panose="020E0502060401010101" pitchFamily="34" charset="-79"/>
                <a:cs typeface="David" panose="020E0502060401010101" pitchFamily="34" charset="-79"/>
              </a:rPr>
              <a:t>.</a:t>
            </a:r>
            <a:br>
              <a:rPr lang="en-US"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 אלגו טריידינג - הוא מסחר בבורסה מבוסס תוכנת מחשב, אשר שולחת פקודות מסחר שנוצרות באמצעות אלגוריתם ממוחשב. אלגוריתם זה יוזם הוראות קנייה ומכירה בהתבסס על פרמטרים של תזמון, מחיר, סחירות ועוד. הוראות אלה מועברות לביצוע ללא הפעלת שיקול דעת נוסף או התערבות אדם.</a:t>
            </a:r>
            <a:r>
              <a:rPr lang="en-US" dirty="0">
                <a:latin typeface="David" panose="020E0502060401010101" pitchFamily="34" charset="-79"/>
                <a:cs typeface="David" panose="020E0502060401010101" pitchFamily="34" charset="-79"/>
              </a:rPr>
              <a:t> </a:t>
            </a:r>
          </a:p>
          <a:p>
            <a:endParaRPr lang="en-IL" dirty="0"/>
          </a:p>
        </p:txBody>
      </p:sp>
    </p:spTree>
    <p:extLst>
      <p:ext uri="{BB962C8B-B14F-4D97-AF65-F5344CB8AC3E}">
        <p14:creationId xmlns:p14="http://schemas.microsoft.com/office/powerpoint/2010/main" val="933726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4527E1-503A-432D-9CE0-9BCFB6942053}"/>
              </a:ext>
            </a:extLst>
          </p:cNvPr>
          <p:cNvSpPr>
            <a:spLocks noGrp="1"/>
          </p:cNvSpPr>
          <p:nvPr>
            <p:ph idx="1"/>
          </p:nvPr>
        </p:nvSpPr>
        <p:spPr>
          <a:xfrm>
            <a:off x="178962" y="480767"/>
            <a:ext cx="6334960" cy="5306089"/>
          </a:xfrm>
        </p:spPr>
        <p:txBody>
          <a:bodyPr>
            <a:normAutofit/>
          </a:bodyPr>
          <a:lstStyle/>
          <a:p>
            <a:pPr algn="r" rtl="1"/>
            <a:r>
              <a:rPr lang="he-IL" sz="1600" dirty="0">
                <a:latin typeface="David" panose="020E0502060401010101" pitchFamily="34" charset="-79"/>
                <a:cs typeface="David" panose="020E0502060401010101" pitchFamily="34" charset="-79"/>
              </a:rPr>
              <a:t>יבוא ספריות חיצוניות בעזרת </a:t>
            </a:r>
            <a:r>
              <a:rPr lang="en-US" sz="1600" dirty="0">
                <a:latin typeface="David" panose="020E0502060401010101" pitchFamily="34" charset="-79"/>
                <a:cs typeface="David" panose="020E0502060401010101" pitchFamily="34" charset="-79"/>
              </a:rPr>
              <a:t>YAHOO! FINANCE</a:t>
            </a:r>
            <a:r>
              <a:rPr lang="he-IL" sz="1600" dirty="0">
                <a:latin typeface="David" panose="020E0502060401010101" pitchFamily="34" charset="-79"/>
                <a:cs typeface="David" panose="020E0502060401010101" pitchFamily="34" charset="-79"/>
              </a:rPr>
              <a:t>, שימוש ב – </a:t>
            </a:r>
            <a:r>
              <a:rPr lang="en-US" sz="1600" dirty="0">
                <a:latin typeface="David" panose="020E0502060401010101" pitchFamily="34" charset="-79"/>
                <a:cs typeface="David" panose="020E0502060401010101" pitchFamily="34" charset="-79"/>
              </a:rPr>
              <a:t>API</a:t>
            </a:r>
            <a:r>
              <a:rPr lang="he-IL" sz="1600" dirty="0">
                <a:latin typeface="David" panose="020E0502060401010101" pitchFamily="34" charset="-79"/>
                <a:cs typeface="David" panose="020E0502060401010101" pitchFamily="34" charset="-79"/>
              </a:rPr>
              <a:t>.</a:t>
            </a:r>
            <a:endParaRPr lang="en-US" sz="1600" dirty="0">
              <a:latin typeface="David" panose="020E0502060401010101" pitchFamily="34" charset="-79"/>
              <a:cs typeface="David" panose="020E0502060401010101" pitchFamily="34" charset="-79"/>
            </a:endParaRPr>
          </a:p>
          <a:p>
            <a:pPr algn="r" rtl="1"/>
            <a:r>
              <a:rPr lang="he-IL" sz="1600" dirty="0">
                <a:latin typeface="David" panose="020E0502060401010101" pitchFamily="34" charset="-79"/>
                <a:cs typeface="David" panose="020E0502060401010101" pitchFamily="34" charset="-79"/>
              </a:rPr>
              <a:t>יבוא מודלים בהם השתמשנו, וספריות נוספות בעזרתן יצרנו את הגרפים.</a:t>
            </a:r>
          </a:p>
          <a:p>
            <a:pPr algn="r" rtl="1"/>
            <a:r>
              <a:rPr lang="he-IL" sz="1600" dirty="0">
                <a:latin typeface="David" panose="020E0502060401010101" pitchFamily="34" charset="-79"/>
                <a:cs typeface="David" panose="020E0502060401010101" pitchFamily="34" charset="-79"/>
              </a:rPr>
              <a:t>שימוש בקבועים.</a:t>
            </a:r>
          </a:p>
          <a:p>
            <a:pPr marL="0" indent="0" algn="r" rtl="1">
              <a:buNone/>
            </a:pPr>
            <a:endParaRPr lang="he-IL" sz="4800" dirty="0">
              <a:latin typeface="David" panose="020E0502060401010101" pitchFamily="34" charset="-79"/>
              <a:cs typeface="David" panose="020E0502060401010101" pitchFamily="34" charset="-79"/>
            </a:endParaRPr>
          </a:p>
          <a:p>
            <a:pPr marL="0" indent="0" algn="r" rtl="1">
              <a:buNone/>
            </a:pPr>
            <a:endParaRPr lang="he-IL" sz="4800" dirty="0">
              <a:latin typeface="David" panose="020E0502060401010101" pitchFamily="34" charset="-79"/>
              <a:cs typeface="David" panose="020E0502060401010101" pitchFamily="34" charset="-79"/>
            </a:endParaRPr>
          </a:p>
          <a:p>
            <a:pPr marL="0" indent="0" algn="r" rtl="1">
              <a:buNone/>
            </a:pPr>
            <a:endParaRPr lang="he-IL" sz="4800" dirty="0">
              <a:latin typeface="David" panose="020E0502060401010101" pitchFamily="34" charset="-79"/>
              <a:cs typeface="David" panose="020E0502060401010101" pitchFamily="34" charset="-79"/>
            </a:endParaRPr>
          </a:p>
          <a:p>
            <a:pPr algn="r" rtl="1"/>
            <a:r>
              <a:rPr lang="he-IL" sz="1800" dirty="0">
                <a:latin typeface="David" panose="020E0502060401010101" pitchFamily="34" charset="-79"/>
                <a:cs typeface="David" panose="020E0502060401010101" pitchFamily="34" charset="-79"/>
              </a:rPr>
              <a:t>פונקציה לשרטוט הגרפים בעזרת המידע שמתקבל.</a:t>
            </a:r>
          </a:p>
          <a:p>
            <a:pPr algn="l"/>
            <a:endParaRPr lang="en-IL" dirty="0"/>
          </a:p>
        </p:txBody>
      </p:sp>
      <p:pic>
        <p:nvPicPr>
          <p:cNvPr id="4" name="Picture 3">
            <a:extLst>
              <a:ext uri="{FF2B5EF4-FFF2-40B4-BE49-F238E27FC236}">
                <a16:creationId xmlns:a16="http://schemas.microsoft.com/office/drawing/2014/main" id="{65B61588-AABB-4123-ACAC-CF13F109653E}"/>
              </a:ext>
            </a:extLst>
          </p:cNvPr>
          <p:cNvPicPr>
            <a:picLocks noChangeAspect="1"/>
          </p:cNvPicPr>
          <p:nvPr/>
        </p:nvPicPr>
        <p:blipFill>
          <a:blip r:embed="rId2"/>
          <a:stretch>
            <a:fillRect/>
          </a:stretch>
        </p:blipFill>
        <p:spPr>
          <a:xfrm>
            <a:off x="6617198" y="0"/>
            <a:ext cx="5574802" cy="3450614"/>
          </a:xfrm>
          <a:prstGeom prst="rect">
            <a:avLst/>
          </a:prstGeom>
          <a:noFill/>
        </p:spPr>
      </p:pic>
      <p:pic>
        <p:nvPicPr>
          <p:cNvPr id="5" name="Picture 4">
            <a:extLst>
              <a:ext uri="{FF2B5EF4-FFF2-40B4-BE49-F238E27FC236}">
                <a16:creationId xmlns:a16="http://schemas.microsoft.com/office/drawing/2014/main" id="{F83282AE-90D8-46A3-B6DA-7E6F5963BD0B}"/>
              </a:ext>
            </a:extLst>
          </p:cNvPr>
          <p:cNvPicPr>
            <a:picLocks noChangeAspect="1"/>
          </p:cNvPicPr>
          <p:nvPr/>
        </p:nvPicPr>
        <p:blipFill>
          <a:blip r:embed="rId3"/>
          <a:stretch>
            <a:fillRect/>
          </a:stretch>
        </p:blipFill>
        <p:spPr>
          <a:xfrm>
            <a:off x="6617198" y="4118148"/>
            <a:ext cx="5574802" cy="1519082"/>
          </a:xfrm>
          <a:prstGeom prst="rect">
            <a:avLst/>
          </a:prstGeom>
        </p:spPr>
      </p:pic>
    </p:spTree>
    <p:extLst>
      <p:ext uri="{BB962C8B-B14F-4D97-AF65-F5344CB8AC3E}">
        <p14:creationId xmlns:p14="http://schemas.microsoft.com/office/powerpoint/2010/main" val="388480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76597-9D48-4842-930E-E566496051E8}"/>
              </a:ext>
            </a:extLst>
          </p:cNvPr>
          <p:cNvSpPr>
            <a:spLocks noGrp="1"/>
          </p:cNvSpPr>
          <p:nvPr>
            <p:ph idx="1"/>
          </p:nvPr>
        </p:nvSpPr>
        <p:spPr>
          <a:xfrm>
            <a:off x="6212264" y="122549"/>
            <a:ext cx="5907464" cy="5334370"/>
          </a:xfrm>
        </p:spPr>
        <p:txBody>
          <a:bodyPr>
            <a:normAutofit/>
          </a:bodyPr>
          <a:lstStyle/>
          <a:p>
            <a:pPr algn="r" rtl="1"/>
            <a:r>
              <a:rPr lang="he-IL" dirty="0">
                <a:latin typeface="David" panose="020E0502060401010101" pitchFamily="34" charset="-79"/>
                <a:cs typeface="David" panose="020E0502060401010101" pitchFamily="34" charset="-79"/>
              </a:rPr>
              <a:t>איסוף המידע מ - </a:t>
            </a:r>
            <a:r>
              <a:rPr lang="en-US" dirty="0">
                <a:latin typeface="David" panose="020E0502060401010101" pitchFamily="34" charset="-79"/>
                <a:cs typeface="David" panose="020E0502060401010101" pitchFamily="34" charset="-79"/>
              </a:rPr>
              <a:t>YAHOO! FINANCE</a:t>
            </a:r>
            <a:r>
              <a:rPr lang="he-IL" dirty="0">
                <a:latin typeface="David" panose="020E0502060401010101" pitchFamily="34" charset="-79"/>
                <a:cs typeface="David" panose="020E0502060401010101" pitchFamily="34" charset="-79"/>
              </a:rPr>
              <a:t>:</a:t>
            </a:r>
            <a:br>
              <a:rPr lang="en-US"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כאן אנחנו בעצם אוספים מידע של כ- 30 שנה אחורה. </a:t>
            </a:r>
            <a:br>
              <a:rPr lang="en-US"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אפשר לראות שהמידע שנאסף הוא: מחיר פתיחה, מחיר סגירה, מחיר הגבוה ליום, וווליום של מסחר ביום.</a:t>
            </a:r>
          </a:p>
          <a:p>
            <a:pPr algn="r" rtl="1"/>
            <a:endParaRPr lang="he-IL" dirty="0">
              <a:latin typeface="David" panose="020E0502060401010101" pitchFamily="34" charset="-79"/>
              <a:cs typeface="David" panose="020E0502060401010101" pitchFamily="34" charset="-79"/>
            </a:endParaRPr>
          </a:p>
          <a:p>
            <a:pPr algn="r" rtl="1"/>
            <a:endParaRPr lang="he-IL" dirty="0">
              <a:latin typeface="David" panose="020E0502060401010101" pitchFamily="34" charset="-79"/>
              <a:cs typeface="David" panose="020E0502060401010101" pitchFamily="34" charset="-79"/>
            </a:endParaRPr>
          </a:p>
          <a:p>
            <a:pPr algn="r" rtl="1"/>
            <a:r>
              <a:rPr lang="he-IL" dirty="0">
                <a:latin typeface="David" panose="020E0502060401010101" pitchFamily="34" charset="-79"/>
                <a:cs typeface="David" panose="020E0502060401010101" pitchFamily="34" charset="-79"/>
              </a:rPr>
              <a:t>לאחר איסוף המידע יצרנו גרף של המדד בעזרת "שאיבת המידע והסידור שלו", והפיכתו לגרף שמתאר את מדד ה–</a:t>
            </a:r>
            <a:r>
              <a:rPr lang="en-US" dirty="0">
                <a:latin typeface="David" panose="020E0502060401010101" pitchFamily="34" charset="-79"/>
                <a:cs typeface="David" panose="020E0502060401010101" pitchFamily="34" charset="-79"/>
              </a:rPr>
              <a:t>S&amp;P</a:t>
            </a:r>
            <a:r>
              <a:rPr lang="he-IL" dirty="0">
                <a:latin typeface="David" panose="020E0502060401010101" pitchFamily="34" charset="-79"/>
                <a:cs typeface="David" panose="020E0502060401010101" pitchFamily="34" charset="-79"/>
              </a:rPr>
              <a:t>. </a:t>
            </a:r>
          </a:p>
          <a:p>
            <a:endParaRPr lang="en-IL" dirty="0"/>
          </a:p>
        </p:txBody>
      </p:sp>
      <p:pic>
        <p:nvPicPr>
          <p:cNvPr id="4" name="Picture 3">
            <a:extLst>
              <a:ext uri="{FF2B5EF4-FFF2-40B4-BE49-F238E27FC236}">
                <a16:creationId xmlns:a16="http://schemas.microsoft.com/office/drawing/2014/main" id="{85A378C4-1B85-4692-BA50-2B7F65E26A1D}"/>
              </a:ext>
            </a:extLst>
          </p:cNvPr>
          <p:cNvPicPr>
            <a:picLocks noChangeAspect="1"/>
          </p:cNvPicPr>
          <p:nvPr/>
        </p:nvPicPr>
        <p:blipFill>
          <a:blip r:embed="rId2"/>
          <a:stretch>
            <a:fillRect/>
          </a:stretch>
        </p:blipFill>
        <p:spPr>
          <a:xfrm>
            <a:off x="0" y="0"/>
            <a:ext cx="6096000" cy="2203750"/>
          </a:xfrm>
          <a:prstGeom prst="rect">
            <a:avLst/>
          </a:prstGeom>
        </p:spPr>
      </p:pic>
      <p:pic>
        <p:nvPicPr>
          <p:cNvPr id="5" name="Picture 4">
            <a:extLst>
              <a:ext uri="{FF2B5EF4-FFF2-40B4-BE49-F238E27FC236}">
                <a16:creationId xmlns:a16="http://schemas.microsoft.com/office/drawing/2014/main" id="{9E212420-286D-4E08-BF9F-D3BB3752B3D1}"/>
              </a:ext>
            </a:extLst>
          </p:cNvPr>
          <p:cNvPicPr>
            <a:picLocks noChangeAspect="1"/>
          </p:cNvPicPr>
          <p:nvPr/>
        </p:nvPicPr>
        <p:blipFill>
          <a:blip r:embed="rId3"/>
          <a:stretch>
            <a:fillRect/>
          </a:stretch>
        </p:blipFill>
        <p:spPr>
          <a:xfrm>
            <a:off x="0" y="2912283"/>
            <a:ext cx="6091601" cy="1943759"/>
          </a:xfrm>
          <a:prstGeom prst="rect">
            <a:avLst/>
          </a:prstGeom>
        </p:spPr>
      </p:pic>
    </p:spTree>
    <p:extLst>
      <p:ext uri="{BB962C8B-B14F-4D97-AF65-F5344CB8AC3E}">
        <p14:creationId xmlns:p14="http://schemas.microsoft.com/office/powerpoint/2010/main" val="2322729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D1820-BAAE-40B9-963D-D4A2D930786D}"/>
              </a:ext>
            </a:extLst>
          </p:cNvPr>
          <p:cNvSpPr>
            <a:spLocks noGrp="1"/>
          </p:cNvSpPr>
          <p:nvPr>
            <p:ph type="title"/>
          </p:nvPr>
        </p:nvSpPr>
        <p:spPr/>
        <p:txBody>
          <a:bodyPr>
            <a:normAutofit fontScale="90000"/>
          </a:bodyPr>
          <a:lstStyle/>
          <a:p>
            <a:r>
              <a:rPr lang="en-US" sz="3200" b="1" i="1" dirty="0">
                <a:latin typeface="Bookman Old Style" panose="02050604050505020204" pitchFamily="18" charset="0"/>
              </a:rPr>
              <a:t>Training Some Machine Learning Models</a:t>
            </a:r>
            <a:br>
              <a:rPr lang="en-US" sz="3200" b="1" i="1" u="sng" dirty="0">
                <a:latin typeface="Bookman Old Style" panose="02050604050505020204" pitchFamily="18" charset="0"/>
              </a:rPr>
            </a:br>
            <a:endParaRPr lang="en-IL" dirty="0"/>
          </a:p>
        </p:txBody>
      </p:sp>
      <p:sp>
        <p:nvSpPr>
          <p:cNvPr id="3" name="Content Placeholder 2">
            <a:extLst>
              <a:ext uri="{FF2B5EF4-FFF2-40B4-BE49-F238E27FC236}">
                <a16:creationId xmlns:a16="http://schemas.microsoft.com/office/drawing/2014/main" id="{97EEA7D9-A426-43D1-A583-3DF27A775372}"/>
              </a:ext>
            </a:extLst>
          </p:cNvPr>
          <p:cNvSpPr>
            <a:spLocks noGrp="1"/>
          </p:cNvSpPr>
          <p:nvPr>
            <p:ph idx="1"/>
          </p:nvPr>
        </p:nvSpPr>
        <p:spPr>
          <a:xfrm>
            <a:off x="1137146" y="1888135"/>
            <a:ext cx="9917708" cy="3522851"/>
          </a:xfrm>
        </p:spPr>
        <p:txBody>
          <a:bodyPr>
            <a:normAutofit fontScale="77500" lnSpcReduction="20000"/>
          </a:bodyPr>
          <a:lstStyle/>
          <a:p>
            <a:pPr marL="0" indent="0">
              <a:buNone/>
            </a:pPr>
            <a:r>
              <a:rPr lang="en-US" dirty="0"/>
              <a:t>The goal of each model is to predict if the closing price will be higher than the opening price. </a:t>
            </a:r>
            <a:br>
              <a:rPr lang="en-US" dirty="0"/>
            </a:br>
            <a:r>
              <a:rPr lang="en-US" dirty="0"/>
              <a:t>Hence, in that case, we can achieve a positive return when buying the underlying asset.</a:t>
            </a:r>
          </a:p>
          <a:p>
            <a:endParaRPr lang="en-US" sz="1800" dirty="0">
              <a:solidFill>
                <a:schemeClr val="tx1"/>
              </a:solidFill>
              <a:latin typeface="Proxima Nova"/>
            </a:endParaRPr>
          </a:p>
          <a:p>
            <a:pPr marL="285750" indent="-285750">
              <a:buFont typeface="Arial" panose="020B0604020202020204" pitchFamily="34" charset="0"/>
              <a:buChar char="•"/>
            </a:pPr>
            <a:r>
              <a:rPr lang="en-US" dirty="0"/>
              <a:t> </a:t>
            </a:r>
            <a:r>
              <a:rPr lang="en-US" b="1" i="1" u="sng" dirty="0"/>
              <a:t>Training a Linear Regression Model</a:t>
            </a:r>
            <a:r>
              <a:rPr lang="en-US" u="sng" dirty="0"/>
              <a:t>:</a:t>
            </a:r>
            <a:br>
              <a:rPr lang="en-US" u="sng" dirty="0"/>
            </a:br>
            <a:r>
              <a:rPr lang="en-US" dirty="0"/>
              <a:t>The main difference of this model is that it deals with continuous values instead of binary classes, as           mentioned before. We don’t have to train the model with a target variable equal to +1 for Up days and -1 for Down days, our target must be a continuous variable. Since we want to predict a positive gain, or in other words a Closing price higher than the Opening price, now target must be the gain column of our training set. Also, the list of features must be composed of continuous values, such as the previous Open, Close, etc.</a:t>
            </a:r>
            <a:endParaRPr lang="he-IL" dirty="0"/>
          </a:p>
          <a:p>
            <a:pPr marL="285750" indent="-285750">
              <a:buFont typeface="Arial" panose="020B0604020202020204" pitchFamily="34" charset="0"/>
              <a:buChar char="•"/>
            </a:pPr>
            <a:endParaRPr lang="en-US" sz="2000" dirty="0">
              <a:solidFill>
                <a:schemeClr val="tx1"/>
              </a:solidFill>
            </a:endParaRPr>
          </a:p>
          <a:p>
            <a:pPr marL="285750" indent="-285750">
              <a:buFont typeface="Arial" panose="020B0604020202020204" pitchFamily="34" charset="0"/>
              <a:buChar char="•"/>
            </a:pPr>
            <a:r>
              <a:rPr lang="en-US" b="1" i="1" u="sng" dirty="0">
                <a:solidFill>
                  <a:srgbClr val="000000"/>
                </a:solidFill>
                <a:effectLst/>
                <a:latin typeface="Franklin Gothic Book" panose="020B0503020102020204" pitchFamily="34" charset="0"/>
              </a:rPr>
              <a:t>Decision Tree Model </a:t>
            </a:r>
            <a:r>
              <a:rPr lang="en-US" i="1" u="sng" dirty="0">
                <a:solidFill>
                  <a:srgbClr val="000000"/>
                </a:solidFill>
                <a:effectLst/>
                <a:latin typeface="Franklin Gothic Book" panose="020B0503020102020204" pitchFamily="34" charset="0"/>
                <a:cs typeface="Arial" panose="020B0604020202020204" pitchFamily="34" charset="0"/>
              </a:rPr>
              <a:t>- </a:t>
            </a:r>
            <a:r>
              <a:rPr lang="en-US" b="1" i="1" u="sng" dirty="0">
                <a:solidFill>
                  <a:srgbClr val="000000"/>
                </a:solidFill>
                <a:effectLst/>
                <a:latin typeface="Franklin Gothic Book" panose="020B0503020102020204" pitchFamily="34" charset="0"/>
              </a:rPr>
              <a:t>SVM Model - Naive Bayes Model:</a:t>
            </a:r>
            <a:br>
              <a:rPr lang="en-US" b="1" i="1" u="sng" dirty="0">
                <a:solidFill>
                  <a:srgbClr val="000000"/>
                </a:solidFill>
                <a:effectLst/>
                <a:latin typeface="Franklin Gothic Book" panose="020B0503020102020204" pitchFamily="34" charset="0"/>
              </a:rPr>
            </a:br>
            <a:r>
              <a:rPr lang="en-US" b="0" i="0" dirty="0">
                <a:solidFill>
                  <a:srgbClr val="262D3D"/>
                </a:solidFill>
                <a:effectLst/>
                <a:latin typeface="Merriweather"/>
              </a:rPr>
              <a:t>The goal of each model is to predict if the closing price will be higher than the opening price.</a:t>
            </a:r>
            <a:endParaRPr lang="en-US" b="1" i="0" dirty="0">
              <a:solidFill>
                <a:srgbClr val="000000"/>
              </a:solidFill>
              <a:effectLst/>
              <a:latin typeface="Helvetica Neue"/>
            </a:endParaRPr>
          </a:p>
          <a:p>
            <a:endParaRPr lang="en-IL" dirty="0"/>
          </a:p>
        </p:txBody>
      </p:sp>
      <p:pic>
        <p:nvPicPr>
          <p:cNvPr id="5" name="Picture 4">
            <a:extLst>
              <a:ext uri="{FF2B5EF4-FFF2-40B4-BE49-F238E27FC236}">
                <a16:creationId xmlns:a16="http://schemas.microsoft.com/office/drawing/2014/main" id="{3050D465-3B70-41FE-81CD-E9C19A7760FB}"/>
              </a:ext>
            </a:extLst>
          </p:cNvPr>
          <p:cNvPicPr>
            <a:picLocks noChangeAspect="1"/>
          </p:cNvPicPr>
          <p:nvPr/>
        </p:nvPicPr>
        <p:blipFill>
          <a:blip r:embed="rId2"/>
          <a:stretch>
            <a:fillRect/>
          </a:stretch>
        </p:blipFill>
        <p:spPr>
          <a:xfrm>
            <a:off x="1318898" y="5497003"/>
            <a:ext cx="9554204" cy="1360997"/>
          </a:xfrm>
          <a:prstGeom prst="rect">
            <a:avLst/>
          </a:prstGeom>
        </p:spPr>
      </p:pic>
    </p:spTree>
    <p:extLst>
      <p:ext uri="{BB962C8B-B14F-4D97-AF65-F5344CB8AC3E}">
        <p14:creationId xmlns:p14="http://schemas.microsoft.com/office/powerpoint/2010/main" val="1693926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D17CED-9077-4F33-9A26-64E8A65AD128}"/>
              </a:ext>
            </a:extLst>
          </p:cNvPr>
          <p:cNvSpPr>
            <a:spLocks noGrp="1"/>
          </p:cNvSpPr>
          <p:nvPr>
            <p:ph idx="1"/>
          </p:nvPr>
        </p:nvSpPr>
        <p:spPr>
          <a:xfrm>
            <a:off x="6721161" y="1481076"/>
            <a:ext cx="4364759" cy="3450613"/>
          </a:xfrm>
        </p:spPr>
        <p:txBody>
          <a:bodyPr>
            <a:normAutofit fontScale="25000" lnSpcReduction="20000"/>
          </a:bodyPr>
          <a:lstStyle/>
          <a:p>
            <a:pPr algn="r" rtl="1"/>
            <a:r>
              <a:rPr lang="he-IL" sz="6400" dirty="0">
                <a:latin typeface="David" panose="020E0502060401010101" pitchFamily="34" charset="-79"/>
                <a:cs typeface="David" panose="020E0502060401010101" pitchFamily="34" charset="-79"/>
              </a:rPr>
              <a:t>סידור המידע (</a:t>
            </a:r>
            <a:r>
              <a:rPr lang="en-US" sz="6400" dirty="0">
                <a:latin typeface="David" panose="020E0502060401010101" pitchFamily="34" charset="-79"/>
                <a:cs typeface="David" panose="020E0502060401010101" pitchFamily="34" charset="-79"/>
              </a:rPr>
              <a:t>attributes</a:t>
            </a:r>
            <a:r>
              <a:rPr lang="he-IL" sz="6400" dirty="0">
                <a:latin typeface="David" panose="020E0502060401010101" pitchFamily="34" charset="-79"/>
                <a:cs typeface="David" panose="020E0502060401010101" pitchFamily="34" charset="-79"/>
              </a:rPr>
              <a:t>) למטרת העבודה.</a:t>
            </a:r>
            <a:br>
              <a:rPr lang="en-US" sz="6400" dirty="0">
                <a:latin typeface="David" panose="020E0502060401010101" pitchFamily="34" charset="-79"/>
                <a:cs typeface="David" panose="020E0502060401010101" pitchFamily="34" charset="-79"/>
              </a:rPr>
            </a:br>
            <a:endParaRPr lang="he-IL" sz="6400" dirty="0">
              <a:latin typeface="David" panose="020E0502060401010101" pitchFamily="34" charset="-79"/>
              <a:cs typeface="David" panose="020E0502060401010101" pitchFamily="34" charset="-79"/>
            </a:endParaRPr>
          </a:p>
          <a:p>
            <a:pPr algn="r" rtl="1"/>
            <a:endParaRPr lang="he-IL" sz="6400" dirty="0">
              <a:latin typeface="David" panose="020E0502060401010101" pitchFamily="34" charset="-79"/>
              <a:cs typeface="David" panose="020E0502060401010101" pitchFamily="34" charset="-79"/>
            </a:endParaRPr>
          </a:p>
          <a:p>
            <a:pPr algn="r" rtl="1"/>
            <a:endParaRPr lang="he-IL" sz="6400" dirty="0">
              <a:latin typeface="David" panose="020E0502060401010101" pitchFamily="34" charset="-79"/>
              <a:cs typeface="David" panose="020E0502060401010101" pitchFamily="34" charset="-79"/>
            </a:endParaRPr>
          </a:p>
          <a:p>
            <a:pPr algn="r" rtl="1"/>
            <a:endParaRPr lang="he-IL" sz="6400" dirty="0">
              <a:latin typeface="David" panose="020E0502060401010101" pitchFamily="34" charset="-79"/>
              <a:cs typeface="David" panose="020E0502060401010101" pitchFamily="34" charset="-79"/>
            </a:endParaRPr>
          </a:p>
          <a:p>
            <a:pPr algn="r" rtl="1"/>
            <a:endParaRPr lang="he-IL" sz="6400" dirty="0">
              <a:latin typeface="David" panose="020E0502060401010101" pitchFamily="34" charset="-79"/>
              <a:cs typeface="David" panose="020E0502060401010101" pitchFamily="34" charset="-79"/>
            </a:endParaRPr>
          </a:p>
          <a:p>
            <a:pPr algn="r" rtl="1"/>
            <a:endParaRPr lang="he-IL" sz="6400" dirty="0">
              <a:latin typeface="David" panose="020E0502060401010101" pitchFamily="34" charset="-79"/>
              <a:cs typeface="David" panose="020E0502060401010101" pitchFamily="34" charset="-79"/>
            </a:endParaRPr>
          </a:p>
          <a:p>
            <a:pPr algn="r" rtl="1"/>
            <a:endParaRPr lang="he-IL" sz="6400" dirty="0">
              <a:latin typeface="David" panose="020E0502060401010101" pitchFamily="34" charset="-79"/>
              <a:cs typeface="David" panose="020E0502060401010101" pitchFamily="34" charset="-79"/>
            </a:endParaRPr>
          </a:p>
          <a:p>
            <a:pPr algn="r" rtl="1"/>
            <a:endParaRPr lang="en-US" sz="6400" dirty="0">
              <a:latin typeface="David" panose="020E0502060401010101" pitchFamily="34" charset="-79"/>
              <a:cs typeface="David" panose="020E0502060401010101" pitchFamily="34" charset="-79"/>
            </a:endParaRPr>
          </a:p>
          <a:p>
            <a:pPr algn="r" rtl="1"/>
            <a:endParaRPr lang="he-IL" sz="6400" dirty="0">
              <a:latin typeface="David" panose="020E0502060401010101" pitchFamily="34" charset="-79"/>
              <a:cs typeface="David" panose="020E0502060401010101" pitchFamily="34" charset="-79"/>
            </a:endParaRPr>
          </a:p>
          <a:p>
            <a:pPr algn="r" rtl="1"/>
            <a:endParaRPr lang="he-IL" sz="6400" dirty="0">
              <a:latin typeface="David" panose="020E0502060401010101" pitchFamily="34" charset="-79"/>
              <a:cs typeface="David" panose="020E0502060401010101" pitchFamily="34" charset="-79"/>
            </a:endParaRPr>
          </a:p>
          <a:p>
            <a:pPr algn="r" rtl="1"/>
            <a:r>
              <a:rPr lang="he-IL" sz="6400" dirty="0">
                <a:latin typeface="David" panose="020E0502060401010101" pitchFamily="34" charset="-79"/>
                <a:cs typeface="David" panose="020E0502060401010101" pitchFamily="34" charset="-79"/>
              </a:rPr>
              <a:t>שימוש בפונקציה שמחלקת לנו את המידע לסט של אימון ולסט מידע של בדיקה. </a:t>
            </a:r>
          </a:p>
          <a:p>
            <a:endParaRPr lang="en-IL" dirty="0"/>
          </a:p>
        </p:txBody>
      </p:sp>
      <p:pic>
        <p:nvPicPr>
          <p:cNvPr id="4" name="Picture 3">
            <a:extLst>
              <a:ext uri="{FF2B5EF4-FFF2-40B4-BE49-F238E27FC236}">
                <a16:creationId xmlns:a16="http://schemas.microsoft.com/office/drawing/2014/main" id="{BB7E18B8-C526-4CEF-BB27-8F55E2093F31}"/>
              </a:ext>
            </a:extLst>
          </p:cNvPr>
          <p:cNvPicPr>
            <a:picLocks noChangeAspect="1"/>
          </p:cNvPicPr>
          <p:nvPr/>
        </p:nvPicPr>
        <p:blipFill>
          <a:blip r:embed="rId2"/>
          <a:stretch>
            <a:fillRect/>
          </a:stretch>
        </p:blipFill>
        <p:spPr>
          <a:xfrm>
            <a:off x="0" y="0"/>
            <a:ext cx="6350395" cy="4931689"/>
          </a:xfrm>
          <a:prstGeom prst="rect">
            <a:avLst/>
          </a:prstGeom>
        </p:spPr>
      </p:pic>
      <p:pic>
        <p:nvPicPr>
          <p:cNvPr id="5" name="Picture 4">
            <a:extLst>
              <a:ext uri="{FF2B5EF4-FFF2-40B4-BE49-F238E27FC236}">
                <a16:creationId xmlns:a16="http://schemas.microsoft.com/office/drawing/2014/main" id="{E667014B-4306-4D8B-A0A8-69AE4260C8F1}"/>
              </a:ext>
            </a:extLst>
          </p:cNvPr>
          <p:cNvPicPr>
            <a:picLocks noChangeAspect="1"/>
          </p:cNvPicPr>
          <p:nvPr/>
        </p:nvPicPr>
        <p:blipFill>
          <a:blip r:embed="rId3"/>
          <a:stretch>
            <a:fillRect/>
          </a:stretch>
        </p:blipFill>
        <p:spPr>
          <a:xfrm>
            <a:off x="0" y="5249970"/>
            <a:ext cx="6350395" cy="562761"/>
          </a:xfrm>
          <a:prstGeom prst="rect">
            <a:avLst/>
          </a:prstGeom>
        </p:spPr>
      </p:pic>
    </p:spTree>
    <p:extLst>
      <p:ext uri="{BB962C8B-B14F-4D97-AF65-F5344CB8AC3E}">
        <p14:creationId xmlns:p14="http://schemas.microsoft.com/office/powerpoint/2010/main" val="3281927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95BC-ECEA-4A64-9478-AA724EE1FCD3}"/>
              </a:ext>
            </a:extLst>
          </p:cNvPr>
          <p:cNvSpPr>
            <a:spLocks noGrp="1"/>
          </p:cNvSpPr>
          <p:nvPr>
            <p:ph type="title"/>
          </p:nvPr>
        </p:nvSpPr>
        <p:spPr>
          <a:xfrm>
            <a:off x="3327513" y="867037"/>
            <a:ext cx="5392281" cy="1049235"/>
          </a:xfrm>
        </p:spPr>
        <p:txBody>
          <a:bodyPr/>
          <a:lstStyle/>
          <a:p>
            <a:r>
              <a:rPr lang="en-US" sz="3200" dirty="0">
                <a:latin typeface="Bookman Old Style" panose="02050604050505020204" pitchFamily="18" charset="0"/>
              </a:rPr>
              <a:t>Decision Tree Model</a:t>
            </a:r>
            <a:br>
              <a:rPr lang="he-IL" sz="3200" dirty="0">
                <a:latin typeface="Bookman Old Style" panose="02050604050505020204" pitchFamily="18" charset="0"/>
              </a:rPr>
            </a:br>
            <a:endParaRPr lang="en-IL" dirty="0"/>
          </a:p>
        </p:txBody>
      </p:sp>
      <p:sp>
        <p:nvSpPr>
          <p:cNvPr id="8" name="Content Placeholder 7">
            <a:extLst>
              <a:ext uri="{FF2B5EF4-FFF2-40B4-BE49-F238E27FC236}">
                <a16:creationId xmlns:a16="http://schemas.microsoft.com/office/drawing/2014/main" id="{71713390-0180-498E-A3CB-0CE7D7797385}"/>
              </a:ext>
            </a:extLst>
          </p:cNvPr>
          <p:cNvSpPr>
            <a:spLocks noGrp="1"/>
          </p:cNvSpPr>
          <p:nvPr>
            <p:ph idx="1"/>
          </p:nvPr>
        </p:nvSpPr>
        <p:spPr>
          <a:xfrm>
            <a:off x="6096000" y="1916272"/>
            <a:ext cx="5957889" cy="3450613"/>
          </a:xfrm>
        </p:spPr>
        <p:txBody>
          <a:bodyPr>
            <a:normAutofit fontScale="85000" lnSpcReduction="10000"/>
          </a:bodyPr>
          <a:lstStyle/>
          <a:p>
            <a:pPr algn="r" rtl="1"/>
            <a:r>
              <a:rPr lang="he-IL" dirty="0">
                <a:latin typeface="David" panose="020E0502060401010101" pitchFamily="34" charset="-79"/>
                <a:cs typeface="David" panose="020E0502060401010101" pitchFamily="34" charset="-79"/>
              </a:rPr>
              <a:t>השתמשנו במודלים שונים על מנת להגיע למסקנות והשערות בעבודה שלנו.</a:t>
            </a:r>
            <a:br>
              <a:rPr lang="en-US"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עץ החלטות הוא סוג של עץ הסתברויות אשר מאפשר לנו לקבל החלטה לגבי תהליך כלשהו.</a:t>
            </a:r>
            <a:br>
              <a:rPr lang="en-US"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לאחר מכן ניתן לראות את טבלת החיזוי שקיבלנו – מה שאנחנו משערים מול המציאות.</a:t>
            </a:r>
          </a:p>
          <a:p>
            <a:pPr algn="r" rtl="1"/>
            <a:endParaRPr lang="he-IL" sz="7200" dirty="0">
              <a:latin typeface="David" panose="020E0502060401010101" pitchFamily="34" charset="-79"/>
              <a:cs typeface="David" panose="020E0502060401010101" pitchFamily="34" charset="-79"/>
            </a:endParaRPr>
          </a:p>
          <a:p>
            <a:pPr algn="r" rtl="1"/>
            <a:r>
              <a:rPr lang="he-IL" dirty="0">
                <a:latin typeface="David" panose="020E0502060401010101" pitchFamily="34" charset="-79"/>
                <a:cs typeface="David" panose="020E0502060401010101" pitchFamily="34" charset="-79"/>
              </a:rPr>
              <a:t>שימוש בפונקציה אשר הופכת את המידע שיש לנו לאחוזי ההצלחה.</a:t>
            </a:r>
          </a:p>
          <a:p>
            <a:endParaRPr lang="en-IL" dirty="0"/>
          </a:p>
        </p:txBody>
      </p:sp>
      <p:pic>
        <p:nvPicPr>
          <p:cNvPr id="9" name="Picture 8">
            <a:extLst>
              <a:ext uri="{FF2B5EF4-FFF2-40B4-BE49-F238E27FC236}">
                <a16:creationId xmlns:a16="http://schemas.microsoft.com/office/drawing/2014/main" id="{ACAE14A2-8117-4F0A-9C47-96F8DAC8AB5A}"/>
              </a:ext>
            </a:extLst>
          </p:cNvPr>
          <p:cNvPicPr>
            <a:picLocks noChangeAspect="1"/>
          </p:cNvPicPr>
          <p:nvPr/>
        </p:nvPicPr>
        <p:blipFill>
          <a:blip r:embed="rId2"/>
          <a:stretch>
            <a:fillRect/>
          </a:stretch>
        </p:blipFill>
        <p:spPr>
          <a:xfrm>
            <a:off x="150754" y="1916272"/>
            <a:ext cx="5705242" cy="3953344"/>
          </a:xfrm>
          <a:prstGeom prst="rect">
            <a:avLst/>
          </a:prstGeom>
        </p:spPr>
      </p:pic>
    </p:spTree>
    <p:extLst>
      <p:ext uri="{BB962C8B-B14F-4D97-AF65-F5344CB8AC3E}">
        <p14:creationId xmlns:p14="http://schemas.microsoft.com/office/powerpoint/2010/main" val="1369759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CF46-BD45-4149-8EC8-9E044FEDC55A}"/>
              </a:ext>
            </a:extLst>
          </p:cNvPr>
          <p:cNvSpPr>
            <a:spLocks noGrp="1"/>
          </p:cNvSpPr>
          <p:nvPr>
            <p:ph type="title"/>
          </p:nvPr>
        </p:nvSpPr>
        <p:spPr>
          <a:xfrm>
            <a:off x="3468915" y="867037"/>
            <a:ext cx="6118145" cy="1049235"/>
          </a:xfrm>
        </p:spPr>
        <p:txBody>
          <a:bodyPr/>
          <a:lstStyle/>
          <a:p>
            <a:r>
              <a:rPr lang="en-US" sz="3200" dirty="0"/>
              <a:t>Logistic Regression Model</a:t>
            </a:r>
            <a:endParaRPr lang="en-IL" dirty="0"/>
          </a:p>
        </p:txBody>
      </p:sp>
      <p:sp>
        <p:nvSpPr>
          <p:cNvPr id="3" name="Content Placeholder 2">
            <a:extLst>
              <a:ext uri="{FF2B5EF4-FFF2-40B4-BE49-F238E27FC236}">
                <a16:creationId xmlns:a16="http://schemas.microsoft.com/office/drawing/2014/main" id="{1B500DDD-6B2E-4DF6-92BB-9E496830ADF6}"/>
              </a:ext>
            </a:extLst>
          </p:cNvPr>
          <p:cNvSpPr>
            <a:spLocks noGrp="1"/>
          </p:cNvSpPr>
          <p:nvPr>
            <p:ph idx="1"/>
          </p:nvPr>
        </p:nvSpPr>
        <p:spPr>
          <a:xfrm>
            <a:off x="6867203" y="2053439"/>
            <a:ext cx="5199106" cy="3450613"/>
          </a:xfrm>
        </p:spPr>
        <p:txBody>
          <a:bodyPr>
            <a:normAutofit fontScale="92500" lnSpcReduction="10000"/>
          </a:bodyPr>
          <a:lstStyle/>
          <a:p>
            <a:pPr marL="0" indent="0" algn="r" rtl="1">
              <a:buNone/>
            </a:pPr>
            <a:r>
              <a:rPr lang="he-IL" dirty="0">
                <a:latin typeface="David" panose="020E0502060401010101" pitchFamily="34" charset="-79"/>
                <a:cs typeface="David" panose="020E0502060401010101" pitchFamily="34" charset="-79"/>
              </a:rPr>
              <a:t>רגרסיה לוגיסטית היא מודל סטטיסטי המתאר קשר אפשרי בין משתנה איכותי/קטגורי, המכונה "המשתנה המוסבר", ובין משתנים אחרים המכונים "משתנים מסבירים". המשתנים המסבירים יכולים להיות איכותיים או כמותיים. המודל מאפשר לאמוד את מידת ההשפעה של שינוי בערכו של כל אחד מהמשתנים המסבירים על ערכו של המשתנה המוסבר. במילים אחרות, המודל מאפשר לאמוד מתאמים בין המשתנים המסבירים למשתנה המוסבר. המודל לבדו אינו מספיק כדי לקבוע קשר סיבתי בין המשתנים המסבירים והמשתנה המוסבר.</a:t>
            </a:r>
          </a:p>
        </p:txBody>
      </p:sp>
      <p:pic>
        <p:nvPicPr>
          <p:cNvPr id="4" name="Picture 3">
            <a:extLst>
              <a:ext uri="{FF2B5EF4-FFF2-40B4-BE49-F238E27FC236}">
                <a16:creationId xmlns:a16="http://schemas.microsoft.com/office/drawing/2014/main" id="{E0403B3C-C2A8-42A7-9B6A-4A3BE688DA90}"/>
              </a:ext>
            </a:extLst>
          </p:cNvPr>
          <p:cNvPicPr>
            <a:picLocks noChangeAspect="1"/>
          </p:cNvPicPr>
          <p:nvPr/>
        </p:nvPicPr>
        <p:blipFill>
          <a:blip r:embed="rId2"/>
          <a:stretch>
            <a:fillRect/>
          </a:stretch>
        </p:blipFill>
        <p:spPr>
          <a:xfrm>
            <a:off x="362559" y="3773940"/>
            <a:ext cx="6118145" cy="1563588"/>
          </a:xfrm>
          <a:prstGeom prst="rect">
            <a:avLst/>
          </a:prstGeom>
        </p:spPr>
      </p:pic>
    </p:spTree>
    <p:extLst>
      <p:ext uri="{BB962C8B-B14F-4D97-AF65-F5344CB8AC3E}">
        <p14:creationId xmlns:p14="http://schemas.microsoft.com/office/powerpoint/2010/main" val="3590782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8B62A-6502-4867-9DC5-C9BE20275DD1}"/>
              </a:ext>
            </a:extLst>
          </p:cNvPr>
          <p:cNvSpPr>
            <a:spLocks noGrp="1"/>
          </p:cNvSpPr>
          <p:nvPr>
            <p:ph type="title"/>
          </p:nvPr>
        </p:nvSpPr>
        <p:spPr>
          <a:xfrm>
            <a:off x="4430449" y="867037"/>
            <a:ext cx="3092141" cy="1049235"/>
          </a:xfrm>
        </p:spPr>
        <p:txBody>
          <a:bodyPr/>
          <a:lstStyle/>
          <a:p>
            <a:r>
              <a:rPr lang="en-US" sz="3200" i="0" dirty="0">
                <a:effectLst/>
                <a:latin typeface="Bookman Old Style" panose="02050604050505020204" pitchFamily="18" charset="0"/>
              </a:rPr>
              <a:t>SVM Model</a:t>
            </a:r>
            <a:endParaRPr lang="en-IL" dirty="0"/>
          </a:p>
        </p:txBody>
      </p:sp>
      <p:sp>
        <p:nvSpPr>
          <p:cNvPr id="3" name="Content Placeholder 2">
            <a:extLst>
              <a:ext uri="{FF2B5EF4-FFF2-40B4-BE49-F238E27FC236}">
                <a16:creationId xmlns:a16="http://schemas.microsoft.com/office/drawing/2014/main" id="{0BF2369E-3290-4BAB-B261-BAA8D04A29B4}"/>
              </a:ext>
            </a:extLst>
          </p:cNvPr>
          <p:cNvSpPr>
            <a:spLocks noGrp="1"/>
          </p:cNvSpPr>
          <p:nvPr>
            <p:ph idx="1"/>
          </p:nvPr>
        </p:nvSpPr>
        <p:spPr>
          <a:xfrm>
            <a:off x="4996206" y="2138280"/>
            <a:ext cx="7010755" cy="3450613"/>
          </a:xfrm>
        </p:spPr>
        <p:txBody>
          <a:bodyPr>
            <a:normAutofit fontScale="85000" lnSpcReduction="20000"/>
          </a:bodyPr>
          <a:lstStyle/>
          <a:p>
            <a:pPr algn="r" rtl="1"/>
            <a:r>
              <a:rPr lang="he-IL" dirty="0">
                <a:latin typeface="David" panose="020E0502060401010101" pitchFamily="34" charset="-79"/>
                <a:cs typeface="David" panose="020E0502060401010101" pitchFamily="34" charset="-79"/>
              </a:rPr>
              <a:t>מכונת וקטורים תומכים</a:t>
            </a:r>
            <a:r>
              <a:rPr lang="en" dirty="0">
                <a:latin typeface="David" panose="020E0502060401010101" pitchFamily="34" charset="-79"/>
                <a:cs typeface="David" panose="020E0502060401010101" pitchFamily="34" charset="-79"/>
              </a:rPr>
              <a:t>Support Vector Machine) </a:t>
            </a:r>
            <a:r>
              <a:rPr lang="he-IL" dirty="0">
                <a:latin typeface="David" panose="020E0502060401010101" pitchFamily="34" charset="-79"/>
                <a:cs typeface="David" panose="020E0502060401010101" pitchFamily="34" charset="-79"/>
              </a:rPr>
              <a:t>) היא טכניקה של למידה בהשגחה המשמשת לניתוח נתונים לצורך סיווג וחיזוי כאחד.</a:t>
            </a:r>
          </a:p>
          <a:p>
            <a:pPr algn="r" rtl="1"/>
            <a:r>
              <a:rPr lang="he-IL" dirty="0">
                <a:latin typeface="David" panose="020E0502060401010101" pitchFamily="34" charset="-79"/>
                <a:cs typeface="David" panose="020E0502060401010101" pitchFamily="34" charset="-79"/>
              </a:rPr>
              <a:t>כנהוג בלמידה בהשגחה, דוגמאות סט האימון מיוצגות כווקטורים במרחב לינארי. עבור בעיות סיווג, בשלב האימון מתאימים מסווג שמפריד נכון ככל האפשר בין דוגמאות אימון חיוביות ושליליות. המסווג שנוצר ב-</a:t>
            </a:r>
            <a:r>
              <a:rPr lang="en" dirty="0">
                <a:latin typeface="David" panose="020E0502060401010101" pitchFamily="34" charset="-79"/>
                <a:cs typeface="David" panose="020E0502060401010101" pitchFamily="34" charset="-79"/>
              </a:rPr>
              <a:t>SVM </a:t>
            </a:r>
            <a:r>
              <a:rPr lang="he-IL" dirty="0">
                <a:latin typeface="David" panose="020E0502060401010101" pitchFamily="34" charset="-79"/>
                <a:cs typeface="David" panose="020E0502060401010101" pitchFamily="34" charset="-79"/>
              </a:rPr>
              <a:t> הוא המפריד הלינארי אשר יוצר מרווח גדול </a:t>
            </a:r>
            <a:br>
              <a:rPr lang="en-US"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ככל האפשר בינו לבין הדוגמאות הקרובות לו ביותר בשתי הקטגוריות. כאשר נבחנת נקודה חדשה, האלגוריתם יזהה האם היא ממוקמת בתוך הקו המגדיר את הקבוצה, או מחוצה לו.</a:t>
            </a:r>
          </a:p>
          <a:p>
            <a:pPr algn="r" rtl="1"/>
            <a:r>
              <a:rPr lang="en" dirty="0">
                <a:latin typeface="David" panose="020E0502060401010101" pitchFamily="34" charset="-79"/>
                <a:cs typeface="David" panose="020E0502060401010101" pitchFamily="34" charset="-79"/>
              </a:rPr>
              <a:t>SVM</a:t>
            </a:r>
            <a:r>
              <a:rPr lang="he-IL" dirty="0">
                <a:latin typeface="David" panose="020E0502060401010101" pitchFamily="34" charset="-79"/>
                <a:cs typeface="David" panose="020E0502060401010101" pitchFamily="34" charset="-79"/>
              </a:rPr>
              <a:t> אינו מוגבל רק לסיווג לינארי, ויכול לבצע גם סיווג לא לינארי באמצעות הוספת תעלול קרנל (גרעין) שבו ממופה משתנה הכניסה למרחב במימד גבוה יותר.</a:t>
            </a:r>
          </a:p>
          <a:p>
            <a:endParaRPr lang="en-IL" dirty="0"/>
          </a:p>
        </p:txBody>
      </p:sp>
      <p:pic>
        <p:nvPicPr>
          <p:cNvPr id="4" name="Picture 3">
            <a:extLst>
              <a:ext uri="{FF2B5EF4-FFF2-40B4-BE49-F238E27FC236}">
                <a16:creationId xmlns:a16="http://schemas.microsoft.com/office/drawing/2014/main" id="{D0831464-4BBC-467D-8056-0207BF08D92E}"/>
              </a:ext>
            </a:extLst>
          </p:cNvPr>
          <p:cNvPicPr>
            <a:picLocks noChangeAspect="1"/>
          </p:cNvPicPr>
          <p:nvPr/>
        </p:nvPicPr>
        <p:blipFill>
          <a:blip r:embed="rId2"/>
          <a:stretch>
            <a:fillRect/>
          </a:stretch>
        </p:blipFill>
        <p:spPr>
          <a:xfrm>
            <a:off x="185039" y="2015476"/>
            <a:ext cx="5112825" cy="1530050"/>
          </a:xfrm>
          <a:prstGeom prst="rect">
            <a:avLst/>
          </a:prstGeom>
        </p:spPr>
      </p:pic>
      <p:pic>
        <p:nvPicPr>
          <p:cNvPr id="5" name="Picture 4">
            <a:extLst>
              <a:ext uri="{FF2B5EF4-FFF2-40B4-BE49-F238E27FC236}">
                <a16:creationId xmlns:a16="http://schemas.microsoft.com/office/drawing/2014/main" id="{59DA1BD9-165E-4086-87EE-0F7D471DF914}"/>
              </a:ext>
            </a:extLst>
          </p:cNvPr>
          <p:cNvPicPr>
            <a:picLocks noChangeAspect="1"/>
          </p:cNvPicPr>
          <p:nvPr/>
        </p:nvPicPr>
        <p:blipFill>
          <a:blip r:embed="rId3"/>
          <a:stretch>
            <a:fillRect/>
          </a:stretch>
        </p:blipFill>
        <p:spPr>
          <a:xfrm>
            <a:off x="185040" y="3644730"/>
            <a:ext cx="3529694" cy="1944163"/>
          </a:xfrm>
          <a:prstGeom prst="rect">
            <a:avLst/>
          </a:prstGeom>
        </p:spPr>
      </p:pic>
    </p:spTree>
    <p:extLst>
      <p:ext uri="{BB962C8B-B14F-4D97-AF65-F5344CB8AC3E}">
        <p14:creationId xmlns:p14="http://schemas.microsoft.com/office/powerpoint/2010/main" val="111128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DA24-0B37-4D6A-873C-E159FAFA5931}"/>
              </a:ext>
            </a:extLst>
          </p:cNvPr>
          <p:cNvSpPr>
            <a:spLocks noGrp="1"/>
          </p:cNvSpPr>
          <p:nvPr>
            <p:ph type="title"/>
          </p:nvPr>
        </p:nvSpPr>
        <p:spPr>
          <a:xfrm>
            <a:off x="1451579" y="804520"/>
            <a:ext cx="9603275" cy="587136"/>
          </a:xfrm>
        </p:spPr>
        <p:txBody>
          <a:bodyPr/>
          <a:lstStyle/>
          <a:p>
            <a:pPr algn="ctr"/>
            <a:r>
              <a:rPr lang="he-IL" dirty="0"/>
              <a:t>בחירת הנושא</a:t>
            </a:r>
            <a:endParaRPr lang="en-IL" dirty="0"/>
          </a:p>
        </p:txBody>
      </p:sp>
      <p:sp>
        <p:nvSpPr>
          <p:cNvPr id="3" name="Content Placeholder 2">
            <a:extLst>
              <a:ext uri="{FF2B5EF4-FFF2-40B4-BE49-F238E27FC236}">
                <a16:creationId xmlns:a16="http://schemas.microsoft.com/office/drawing/2014/main" id="{A5BB47E8-5145-4D11-81C5-6D78494B1DD4}"/>
              </a:ext>
            </a:extLst>
          </p:cNvPr>
          <p:cNvSpPr>
            <a:spLocks noGrp="1"/>
          </p:cNvSpPr>
          <p:nvPr>
            <p:ph idx="1"/>
          </p:nvPr>
        </p:nvSpPr>
        <p:spPr>
          <a:xfrm>
            <a:off x="1658969" y="2100573"/>
            <a:ext cx="9603275" cy="3450613"/>
          </a:xfrm>
        </p:spPr>
        <p:txBody>
          <a:bodyPr>
            <a:normAutofit fontScale="25000" lnSpcReduction="20000"/>
          </a:bodyPr>
          <a:lstStyle/>
          <a:p>
            <a:pPr marL="0" indent="0" algn="r">
              <a:buNone/>
            </a:pPr>
            <a:r>
              <a:rPr lang="he-IL" sz="6400" dirty="0">
                <a:latin typeface="David" panose="020E0502060401010101" pitchFamily="34" charset="-79"/>
                <a:cs typeface="David" panose="020E0502060401010101" pitchFamily="34" charset="-79"/>
              </a:rPr>
              <a:t>לאחר הקורונה שוק ההון קיבל פרסום רב בעיקר בזכות המגיפה מכיוון שבתקופה זו היה עניין תקשורתי רב בשוק עקב המצב, קריסה כלכלית ואיתה שיקום של כלכלה.הורגש כי הדיבור על הבורסה והשוק הופך לדבר מאוד נפוץ בכלי תקשורת בפרסומות ובין חברים.</a:t>
            </a:r>
          </a:p>
          <a:p>
            <a:pPr marL="0" indent="0" algn="r">
              <a:buNone/>
            </a:pPr>
            <a:r>
              <a:rPr lang="he-IL" sz="6400" dirty="0">
                <a:latin typeface="David" panose="020E0502060401010101" pitchFamily="34" charset="-79"/>
                <a:cs typeface="David" panose="020E0502060401010101" pitchFamily="34" charset="-79"/>
              </a:rPr>
              <a:t>באופן אישי בתקופת הקורונה נחשפנו לעולם שוק ההון והתחלנו להתעניין בכל הנוגע לעולם זה. אחד הדברים בהם נתקלנו כשהתעניינו ולמדנו קצת על הנושא הוא השימוש הנרחב במידע שהשוק מייצר והפיכתו לנגיש לציבור. מעבר לכך נתקלנו במסחר הנקרא אלגו טריידינג, עולם חדש בו מחשב מעבד כמות נתונים בכדי לחזות ולסחור באופן פסיבי.</a:t>
            </a:r>
          </a:p>
          <a:p>
            <a:pPr marL="0" indent="0" algn="r">
              <a:buNone/>
            </a:pPr>
            <a:r>
              <a:rPr lang="he-IL" sz="6400" dirty="0">
                <a:latin typeface="David" panose="020E0502060401010101" pitchFamily="34" charset="-79"/>
                <a:cs typeface="David" panose="020E0502060401010101" pitchFamily="34" charset="-79"/>
              </a:rPr>
              <a:t>באופן אישי אנו חושבים שידע כלכלי הוא כוח שיש ללמד ולהציף, אנו חושבים שהדבר עשוי לעזור לסביבה ולעצמנו לפתח ידע בתחום ובכך לדחוף את עצמנו שלב קדימה. </a:t>
            </a:r>
            <a:br>
              <a:rPr lang="en-US" sz="6400" dirty="0">
                <a:latin typeface="David" panose="020E0502060401010101" pitchFamily="34" charset="-79"/>
                <a:cs typeface="David" panose="020E0502060401010101" pitchFamily="34" charset="-79"/>
              </a:rPr>
            </a:br>
            <a:r>
              <a:rPr lang="he-IL" sz="6400" dirty="0">
                <a:latin typeface="David" panose="020E0502060401010101" pitchFamily="34" charset="-79"/>
                <a:cs typeface="David" panose="020E0502060401010101" pitchFamily="34" charset="-79"/>
              </a:rPr>
              <a:t>שוק ההון נחשב המון פעמים לדבר "רע" או להימורים. אבל הבנה מעמיקה של השוק עם הסברה נכונה יכולה לתרגם את הכל אחרת.</a:t>
            </a:r>
          </a:p>
          <a:p>
            <a:pPr marL="0" indent="0" algn="r">
              <a:buNone/>
            </a:pPr>
            <a:endParaRPr lang="en-IL" dirty="0"/>
          </a:p>
        </p:txBody>
      </p:sp>
    </p:spTree>
    <p:extLst>
      <p:ext uri="{BB962C8B-B14F-4D97-AF65-F5344CB8AC3E}">
        <p14:creationId xmlns:p14="http://schemas.microsoft.com/office/powerpoint/2010/main" val="1260063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71D09-DC5A-4C92-B74B-F325A18630BA}"/>
              </a:ext>
            </a:extLst>
          </p:cNvPr>
          <p:cNvSpPr>
            <a:spLocks noGrp="1"/>
          </p:cNvSpPr>
          <p:nvPr>
            <p:ph type="title"/>
          </p:nvPr>
        </p:nvSpPr>
        <p:spPr>
          <a:xfrm>
            <a:off x="3960754" y="757385"/>
            <a:ext cx="4270491" cy="1049235"/>
          </a:xfrm>
        </p:spPr>
        <p:txBody>
          <a:bodyPr/>
          <a:lstStyle/>
          <a:p>
            <a:r>
              <a:rPr lang="en-US" sz="3200" dirty="0"/>
              <a:t> Naive Bayes Model</a:t>
            </a:r>
            <a:endParaRPr lang="en-IL" dirty="0"/>
          </a:p>
        </p:txBody>
      </p:sp>
      <p:sp>
        <p:nvSpPr>
          <p:cNvPr id="3" name="Content Placeholder 2">
            <a:extLst>
              <a:ext uri="{FF2B5EF4-FFF2-40B4-BE49-F238E27FC236}">
                <a16:creationId xmlns:a16="http://schemas.microsoft.com/office/drawing/2014/main" id="{76785576-ABF8-41EE-A982-2C3684A97BE5}"/>
              </a:ext>
            </a:extLst>
          </p:cNvPr>
          <p:cNvSpPr>
            <a:spLocks noGrp="1"/>
          </p:cNvSpPr>
          <p:nvPr>
            <p:ph idx="1"/>
          </p:nvPr>
        </p:nvSpPr>
        <p:spPr>
          <a:xfrm>
            <a:off x="716437" y="2015733"/>
            <a:ext cx="10338417" cy="2556268"/>
          </a:xfrm>
        </p:spPr>
        <p:txBody>
          <a:bodyPr>
            <a:normAutofit/>
          </a:bodyPr>
          <a:lstStyle/>
          <a:p>
            <a:pPr marL="0" indent="0" algn="r" rtl="1">
              <a:buNone/>
            </a:pPr>
            <a:r>
              <a:rPr lang="he-IL" dirty="0">
                <a:latin typeface="David" panose="020E0502060401010101" pitchFamily="34" charset="-79"/>
                <a:cs typeface="David" panose="020E0502060401010101" pitchFamily="34" charset="-79"/>
              </a:rPr>
              <a:t>סיווג בייסיאני נאיבי הוא אוסף שיטות סיווג, המבוססות על חוק בייס ועל ההנחה ה"נאיבית" שאין תלות בין תכונות האובייקטים המסווגים כאשר כבר ידוע סיווגם. שיטות סיווג אלה נחקרו כבר משנות ה-1950 ולמרות ה"נאיביות" של ההנחה, הניבו מאז תוצאות יפות, בעיקר בתחום של סיווג טקסט לקטגוריות (למשל סיווג דואר אלקטרוני ל"ספאם" או "לא-ספאם"). היתרון של שיטות סיווג בייס נאיבי הוא הסְקֵילַבִּילִיות שלהם (כלומר יכולתם להתרחב בקלות כדי לתמוך בכמות גדלה של נתונים)</a:t>
            </a:r>
            <a:r>
              <a:rPr lang="en-US" dirty="0">
                <a:latin typeface="David" panose="020E0502060401010101" pitchFamily="34" charset="-79"/>
                <a:cs typeface="David" panose="020E0502060401010101" pitchFamily="34" charset="-79"/>
              </a:rPr>
              <a:t>.</a:t>
            </a:r>
            <a:endParaRPr lang="he-IL" dirty="0">
              <a:latin typeface="David" panose="020E0502060401010101" pitchFamily="34" charset="-79"/>
              <a:cs typeface="David" panose="020E0502060401010101" pitchFamily="34" charset="-79"/>
            </a:endParaRPr>
          </a:p>
          <a:p>
            <a:pPr marL="0" indent="0" algn="r" rtl="1">
              <a:buNone/>
            </a:pPr>
            <a:endParaRPr lang="en-IL" dirty="0"/>
          </a:p>
        </p:txBody>
      </p:sp>
      <p:pic>
        <p:nvPicPr>
          <p:cNvPr id="4" name="Picture 3">
            <a:extLst>
              <a:ext uri="{FF2B5EF4-FFF2-40B4-BE49-F238E27FC236}">
                <a16:creationId xmlns:a16="http://schemas.microsoft.com/office/drawing/2014/main" id="{70B1AD11-81AF-4C74-9356-AB9B07F9C2A3}"/>
              </a:ext>
            </a:extLst>
          </p:cNvPr>
          <p:cNvPicPr>
            <a:picLocks noChangeAspect="1"/>
          </p:cNvPicPr>
          <p:nvPr/>
        </p:nvPicPr>
        <p:blipFill>
          <a:blip r:embed="rId2"/>
          <a:stretch>
            <a:fillRect/>
          </a:stretch>
        </p:blipFill>
        <p:spPr>
          <a:xfrm>
            <a:off x="2639714" y="4379798"/>
            <a:ext cx="7355840" cy="1248898"/>
          </a:xfrm>
          <a:prstGeom prst="rect">
            <a:avLst/>
          </a:prstGeom>
        </p:spPr>
      </p:pic>
    </p:spTree>
    <p:extLst>
      <p:ext uri="{BB962C8B-B14F-4D97-AF65-F5344CB8AC3E}">
        <p14:creationId xmlns:p14="http://schemas.microsoft.com/office/powerpoint/2010/main" val="303568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C1A34-B2E3-4900-B290-EC01E9FA430E}"/>
              </a:ext>
            </a:extLst>
          </p:cNvPr>
          <p:cNvSpPr>
            <a:spLocks noGrp="1"/>
          </p:cNvSpPr>
          <p:nvPr>
            <p:ph type="title"/>
          </p:nvPr>
        </p:nvSpPr>
        <p:spPr>
          <a:xfrm>
            <a:off x="3989035" y="867037"/>
            <a:ext cx="4213930" cy="1049235"/>
          </a:xfrm>
        </p:spPr>
        <p:txBody>
          <a:bodyPr/>
          <a:lstStyle/>
          <a:p>
            <a:r>
              <a:rPr lang="en-US" sz="3200" dirty="0"/>
              <a:t>Linear Regression</a:t>
            </a:r>
            <a:endParaRPr lang="en-IL" dirty="0"/>
          </a:p>
        </p:txBody>
      </p:sp>
      <p:sp>
        <p:nvSpPr>
          <p:cNvPr id="3" name="Content Placeholder 2">
            <a:extLst>
              <a:ext uri="{FF2B5EF4-FFF2-40B4-BE49-F238E27FC236}">
                <a16:creationId xmlns:a16="http://schemas.microsoft.com/office/drawing/2014/main" id="{24ABE33C-D17E-412D-AC73-B5781D166211}"/>
              </a:ext>
            </a:extLst>
          </p:cNvPr>
          <p:cNvSpPr>
            <a:spLocks noGrp="1"/>
          </p:cNvSpPr>
          <p:nvPr>
            <p:ph idx="1"/>
          </p:nvPr>
        </p:nvSpPr>
        <p:spPr>
          <a:xfrm>
            <a:off x="5175315" y="2015732"/>
            <a:ext cx="5879539" cy="3450613"/>
          </a:xfrm>
        </p:spPr>
        <p:txBody>
          <a:bodyPr>
            <a:normAutofit lnSpcReduction="10000"/>
          </a:bodyPr>
          <a:lstStyle/>
          <a:p>
            <a:pPr marL="0" indent="0" algn="r" rtl="1">
              <a:buNone/>
            </a:pPr>
            <a:r>
              <a:rPr lang="he-IL" dirty="0">
                <a:latin typeface="David" panose="020E0502060401010101" pitchFamily="34" charset="-79"/>
                <a:cs typeface="David" panose="020E0502060401010101" pitchFamily="34" charset="-79"/>
              </a:rPr>
              <a:t>רגרסיה לינארית היא שיטה מתמטית למציאת הפרמטרים של הקשר בין משתנה בלתי תלוי</a:t>
            </a:r>
            <a:r>
              <a:rPr lang="en-US" dirty="0">
                <a:latin typeface="David" panose="020E0502060401010101" pitchFamily="34" charset="-79"/>
                <a:cs typeface="David" panose="020E0502060401010101" pitchFamily="34" charset="-79"/>
              </a:rPr>
              <a:t>X </a:t>
            </a:r>
            <a:r>
              <a:rPr lang="he-IL" dirty="0">
                <a:latin typeface="David" panose="020E0502060401010101" pitchFamily="34" charset="-79"/>
                <a:cs typeface="David" panose="020E0502060401010101" pitchFamily="34" charset="-79"/>
              </a:rPr>
              <a:t> למשתנה תלוי </a:t>
            </a:r>
            <a:r>
              <a:rPr lang="en-US" dirty="0">
                <a:latin typeface="David" panose="020E0502060401010101" pitchFamily="34" charset="-79"/>
                <a:cs typeface="David" panose="020E0502060401010101" pitchFamily="34" charset="-79"/>
              </a:rPr>
              <a:t>Y</a:t>
            </a:r>
            <a:r>
              <a:rPr lang="he-IL" dirty="0">
                <a:latin typeface="David" panose="020E0502060401010101" pitchFamily="34" charset="-79"/>
                <a:cs typeface="David" panose="020E0502060401010101" pitchFamily="34" charset="-79"/>
              </a:rPr>
              <a:t>, בהנחה שהקשר ביניהם לינארי, סטטיסטיים. נוסחת הרגרסיה הלינארית מחשבת את הקו הישר שעובר דרך הנקודות שבמדגם. במצב של קשר ישיר מדויק כל הנקודות במדגם יימצאו על הקו עצמו. במציאות גורמים נוספים משפיעים על המדגם והנקודות לרוב מפוזרות מסביב לקו. הקו מחושב בצורה כזאת שסכום ריבועי המרחקים של הנקודות מהקו הוא הקטן ביותר. רגרסיה לינארית מרובה מחשבת קשר בין מספר משתנים בלתי תלויים יחד, למשתנה תלוי אחד.</a:t>
            </a:r>
          </a:p>
          <a:p>
            <a:pPr marL="0" indent="0">
              <a:buNone/>
            </a:pPr>
            <a:endParaRPr lang="en-IL" dirty="0"/>
          </a:p>
        </p:txBody>
      </p:sp>
      <p:pic>
        <p:nvPicPr>
          <p:cNvPr id="4" name="Picture 3">
            <a:extLst>
              <a:ext uri="{FF2B5EF4-FFF2-40B4-BE49-F238E27FC236}">
                <a16:creationId xmlns:a16="http://schemas.microsoft.com/office/drawing/2014/main" id="{F5AF4EA7-4646-487B-BDD1-BBC2A00177E7}"/>
              </a:ext>
            </a:extLst>
          </p:cNvPr>
          <p:cNvPicPr>
            <a:picLocks noChangeAspect="1"/>
          </p:cNvPicPr>
          <p:nvPr/>
        </p:nvPicPr>
        <p:blipFill>
          <a:blip r:embed="rId2"/>
          <a:stretch>
            <a:fillRect/>
          </a:stretch>
        </p:blipFill>
        <p:spPr>
          <a:xfrm>
            <a:off x="338138" y="2337847"/>
            <a:ext cx="4837177" cy="3227958"/>
          </a:xfrm>
          <a:prstGeom prst="rect">
            <a:avLst/>
          </a:prstGeom>
        </p:spPr>
      </p:pic>
    </p:spTree>
    <p:extLst>
      <p:ext uri="{BB962C8B-B14F-4D97-AF65-F5344CB8AC3E}">
        <p14:creationId xmlns:p14="http://schemas.microsoft.com/office/powerpoint/2010/main" val="1886421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486F5D-60D3-41DE-BABA-5776B875F33B}"/>
              </a:ext>
            </a:extLst>
          </p:cNvPr>
          <p:cNvSpPr>
            <a:spLocks noGrp="1"/>
          </p:cNvSpPr>
          <p:nvPr>
            <p:ph idx="1"/>
          </p:nvPr>
        </p:nvSpPr>
        <p:spPr>
          <a:xfrm>
            <a:off x="245098" y="0"/>
            <a:ext cx="11054854" cy="5466346"/>
          </a:xfrm>
        </p:spPr>
        <p:txBody>
          <a:bodyPr>
            <a:normAutofit fontScale="85000" lnSpcReduction="20000"/>
          </a:bodyPr>
          <a:lstStyle/>
          <a:p>
            <a:pPr marL="0" indent="0">
              <a:buNone/>
            </a:pPr>
            <a:r>
              <a:rPr lang="en-US" sz="3600" b="1" i="1" u="sng" dirty="0">
                <a:latin typeface="Bookman Old Style" panose="02050604050505020204" pitchFamily="18" charset="0"/>
              </a:rPr>
              <a:t>Classification Models Attributes</a:t>
            </a:r>
            <a:endParaRPr lang="en-US" dirty="0"/>
          </a:p>
          <a:p>
            <a:r>
              <a:rPr lang="en-US" dirty="0"/>
              <a:t>distance between Highest and Opening price</a:t>
            </a:r>
          </a:p>
          <a:p>
            <a:r>
              <a:rPr lang="en-US" dirty="0"/>
              <a:t>distance between Lowest and Opening price</a:t>
            </a:r>
          </a:p>
          <a:p>
            <a:r>
              <a:rPr lang="en-US" dirty="0"/>
              <a:t>distance between Closing and Opening price</a:t>
            </a:r>
          </a:p>
          <a:p>
            <a:endParaRPr lang="en-US" dirty="0"/>
          </a:p>
          <a:p>
            <a:r>
              <a:rPr lang="en-US" sz="3600" b="1" i="1" u="sng" dirty="0">
                <a:latin typeface="Bookman Old Style" panose="02050604050505020204" pitchFamily="18" charset="0"/>
              </a:rPr>
              <a:t>Linear Regression Model Attributes</a:t>
            </a:r>
          </a:p>
          <a:p>
            <a:endParaRPr lang="en-US" dirty="0"/>
          </a:p>
          <a:p>
            <a:r>
              <a:rPr lang="en-US" u="sng" dirty="0">
                <a:latin typeface="Arial" panose="020B0604020202020204" pitchFamily="34" charset="0"/>
                <a:cs typeface="Arial" panose="020B0604020202020204" pitchFamily="34" charset="0"/>
              </a:rPr>
              <a:t>OPEN</a:t>
            </a:r>
            <a:r>
              <a:rPr lang="en-US" dirty="0">
                <a:latin typeface="Arial" panose="020B0604020202020204" pitchFamily="34" charset="0"/>
                <a:cs typeface="Arial" panose="020B0604020202020204" pitchFamily="34" charset="0"/>
              </a:rPr>
              <a:t> - </a:t>
            </a:r>
            <a:r>
              <a:rPr lang="en-US" i="0" dirty="0">
                <a:solidFill>
                  <a:srgbClr val="202124"/>
                </a:solidFill>
                <a:effectLst/>
                <a:latin typeface="Arial" panose="020B0604020202020204" pitchFamily="34" charset="0"/>
                <a:cs typeface="Arial" panose="020B0604020202020204" pitchFamily="34" charset="0"/>
              </a:rPr>
              <a:t> The opening price is the price at which a security first trades upon the opening of an exchange on a trading day.</a:t>
            </a:r>
            <a:endParaRPr lang="en-US" dirty="0">
              <a:latin typeface="Arial" panose="020B0604020202020204" pitchFamily="34" charset="0"/>
              <a:cs typeface="Arial" panose="020B0604020202020204" pitchFamily="34" charset="0"/>
            </a:endParaRPr>
          </a:p>
          <a:p>
            <a:r>
              <a:rPr lang="en-US" u="sng" dirty="0">
                <a:latin typeface="Arial" panose="020B0604020202020204" pitchFamily="34" charset="0"/>
                <a:cs typeface="Arial" panose="020B0604020202020204" pitchFamily="34" charset="0"/>
              </a:rPr>
              <a:t>HIGH</a:t>
            </a:r>
            <a:r>
              <a:rPr lang="en-US" dirty="0">
                <a:latin typeface="Arial" panose="020B0604020202020204" pitchFamily="34" charset="0"/>
                <a:cs typeface="Arial" panose="020B0604020202020204" pitchFamily="34" charset="0"/>
              </a:rPr>
              <a:t> - </a:t>
            </a:r>
            <a:r>
              <a:rPr lang="en-US" i="0" dirty="0">
                <a:solidFill>
                  <a:srgbClr val="202124"/>
                </a:solidFill>
                <a:effectLst/>
                <a:latin typeface="Arial" panose="020B0604020202020204" pitchFamily="34" charset="0"/>
                <a:cs typeface="Arial" panose="020B0604020202020204" pitchFamily="34" charset="0"/>
              </a:rPr>
              <a:t> a high stock price a day.</a:t>
            </a:r>
            <a:endParaRPr lang="en-US" dirty="0">
              <a:latin typeface="Arial" panose="020B0604020202020204" pitchFamily="34" charset="0"/>
              <a:cs typeface="Arial" panose="020B0604020202020204" pitchFamily="34" charset="0"/>
            </a:endParaRPr>
          </a:p>
          <a:p>
            <a:r>
              <a:rPr lang="en-US" u="sng" dirty="0">
                <a:latin typeface="Arial" panose="020B0604020202020204" pitchFamily="34" charset="0"/>
                <a:cs typeface="Arial" panose="020B0604020202020204" pitchFamily="34" charset="0"/>
              </a:rPr>
              <a:t>LOW</a:t>
            </a:r>
            <a:r>
              <a:rPr lang="en-US" dirty="0">
                <a:latin typeface="Arial" panose="020B0604020202020204" pitchFamily="34" charset="0"/>
                <a:cs typeface="Arial" panose="020B0604020202020204" pitchFamily="34" charset="0"/>
              </a:rPr>
              <a:t> – the lowest price for the stock.</a:t>
            </a:r>
          </a:p>
          <a:p>
            <a:pPr algn="l"/>
            <a:r>
              <a:rPr lang="en-US" u="sng" dirty="0">
                <a:latin typeface="Arial" panose="020B0604020202020204" pitchFamily="34" charset="0"/>
                <a:cs typeface="Arial" panose="020B0604020202020204" pitchFamily="34" charset="0"/>
              </a:rPr>
              <a:t>VOLUME</a:t>
            </a:r>
            <a:r>
              <a:rPr lang="en-US" dirty="0">
                <a:latin typeface="Arial" panose="020B0604020202020204" pitchFamily="34" charset="0"/>
                <a:cs typeface="Arial" panose="020B0604020202020204" pitchFamily="34" charset="0"/>
              </a:rPr>
              <a:t> - </a:t>
            </a:r>
            <a:r>
              <a:rPr lang="en-US" i="0" dirty="0">
                <a:effectLst/>
                <a:latin typeface="Arial" panose="020B0604020202020204" pitchFamily="34" charset="0"/>
                <a:cs typeface="Arial" panose="020B0604020202020204" pitchFamily="34" charset="0"/>
              </a:rPr>
              <a:t>Volume refers to the amount of shares or contracts traded in an asset or security over a period of time, usually over the course of a trading day.</a:t>
            </a:r>
          </a:p>
          <a:p>
            <a:endParaRPr lang="en-IL" dirty="0"/>
          </a:p>
        </p:txBody>
      </p:sp>
    </p:spTree>
    <p:extLst>
      <p:ext uri="{BB962C8B-B14F-4D97-AF65-F5344CB8AC3E}">
        <p14:creationId xmlns:p14="http://schemas.microsoft.com/office/powerpoint/2010/main" val="3410622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16F3-C83C-4D05-A4C6-AFC58EE01F1A}"/>
              </a:ext>
            </a:extLst>
          </p:cNvPr>
          <p:cNvSpPr>
            <a:spLocks noGrp="1"/>
          </p:cNvSpPr>
          <p:nvPr>
            <p:ph type="title"/>
          </p:nvPr>
        </p:nvSpPr>
        <p:spPr>
          <a:xfrm>
            <a:off x="4212238" y="785665"/>
            <a:ext cx="4081955" cy="1049235"/>
          </a:xfrm>
        </p:spPr>
        <p:txBody>
          <a:bodyPr/>
          <a:lstStyle/>
          <a:p>
            <a:r>
              <a:rPr lang="en-US" sz="3200" b="1" i="1" dirty="0">
                <a:latin typeface="Bookman Old Style" panose="02050604050505020204" pitchFamily="18" charset="0"/>
                <a:cs typeface="Arial" panose="020B0604020202020204" pitchFamily="34" charset="0"/>
              </a:rPr>
              <a:t>The results</a:t>
            </a:r>
            <a:br>
              <a:rPr lang="en-US" sz="3200" b="1" i="1" u="sng" dirty="0">
                <a:latin typeface="Bookman Old Style" panose="02050604050505020204" pitchFamily="18" charset="0"/>
                <a:cs typeface="Arial" panose="020B0604020202020204" pitchFamily="34" charset="0"/>
              </a:rPr>
            </a:br>
            <a:endParaRPr lang="en-IL" dirty="0"/>
          </a:p>
        </p:txBody>
      </p:sp>
      <p:sp>
        <p:nvSpPr>
          <p:cNvPr id="3" name="Content Placeholder 2">
            <a:extLst>
              <a:ext uri="{FF2B5EF4-FFF2-40B4-BE49-F238E27FC236}">
                <a16:creationId xmlns:a16="http://schemas.microsoft.com/office/drawing/2014/main" id="{78A64DB6-1872-44F7-BE60-4B47CDC1340C}"/>
              </a:ext>
            </a:extLst>
          </p:cNvPr>
          <p:cNvSpPr>
            <a:spLocks noGrp="1"/>
          </p:cNvSpPr>
          <p:nvPr>
            <p:ph idx="1"/>
          </p:nvPr>
        </p:nvSpPr>
        <p:spPr/>
        <p:txBody>
          <a:bodyPr>
            <a:normAutofit fontScale="85000" lnSpcReduction="20000"/>
          </a:bodyPr>
          <a:lstStyle/>
          <a:p>
            <a:pPr marL="0" indent="0">
              <a:buNone/>
            </a:pPr>
            <a:r>
              <a:rPr lang="en-US" b="1" i="1" u="sng" dirty="0"/>
              <a:t>Percentages of accuracy in the prediction of the models</a:t>
            </a:r>
            <a:r>
              <a:rPr lang="he-IL" b="1" i="1" u="sng" dirty="0"/>
              <a:t>:</a:t>
            </a:r>
          </a:p>
          <a:p>
            <a:pPr marL="0" indent="0">
              <a:buNone/>
            </a:pPr>
            <a:endParaRPr lang="he-IL" b="1" i="0" dirty="0">
              <a:solidFill>
                <a:srgbClr val="000000"/>
              </a:solidFill>
              <a:effectLst/>
              <a:latin typeface="Helvetica Neue"/>
            </a:endParaRPr>
          </a:p>
          <a:p>
            <a:r>
              <a:rPr lang="en-US" b="1" i="0" dirty="0">
                <a:solidFill>
                  <a:srgbClr val="000000"/>
                </a:solidFill>
                <a:effectLst/>
                <a:latin typeface="Helvetica Neue"/>
              </a:rPr>
              <a:t>Decision Tree Model – 50.93%</a:t>
            </a:r>
          </a:p>
          <a:p>
            <a:endParaRPr lang="en-US" b="1" dirty="0">
              <a:solidFill>
                <a:srgbClr val="000000"/>
              </a:solidFill>
              <a:latin typeface="Helvetica Neue"/>
            </a:endParaRPr>
          </a:p>
          <a:p>
            <a:r>
              <a:rPr lang="en-US" b="1" i="0" dirty="0">
                <a:solidFill>
                  <a:srgbClr val="000000"/>
                </a:solidFill>
                <a:effectLst/>
                <a:latin typeface="Helvetica Neue"/>
              </a:rPr>
              <a:t>Logistic Regression Model – 53.11%</a:t>
            </a:r>
          </a:p>
          <a:p>
            <a:endParaRPr lang="en-US" b="1" dirty="0">
              <a:solidFill>
                <a:srgbClr val="000000"/>
              </a:solidFill>
              <a:latin typeface="Helvetica Neue"/>
            </a:endParaRPr>
          </a:p>
          <a:p>
            <a:r>
              <a:rPr lang="en-US" b="1" i="0" dirty="0">
                <a:solidFill>
                  <a:srgbClr val="000000"/>
                </a:solidFill>
                <a:effectLst/>
                <a:latin typeface="Helvetica Neue"/>
              </a:rPr>
              <a:t>SVM Model – 54.66%</a:t>
            </a:r>
          </a:p>
          <a:p>
            <a:endParaRPr lang="en-US" b="1" dirty="0">
              <a:solidFill>
                <a:srgbClr val="000000"/>
              </a:solidFill>
              <a:latin typeface="Helvetica Neue"/>
            </a:endParaRPr>
          </a:p>
          <a:p>
            <a:r>
              <a:rPr lang="en-US" b="1" i="0" dirty="0">
                <a:solidFill>
                  <a:srgbClr val="000000"/>
                </a:solidFill>
                <a:effectLst/>
                <a:latin typeface="Helvetica Neue"/>
              </a:rPr>
              <a:t>Naive Bayes Model – 53.03%</a:t>
            </a:r>
          </a:p>
          <a:p>
            <a:endParaRPr lang="en-US" b="1" dirty="0">
              <a:solidFill>
                <a:srgbClr val="000000"/>
              </a:solidFill>
              <a:latin typeface="Helvetica Neue"/>
            </a:endParaRPr>
          </a:p>
          <a:p>
            <a:endParaRPr lang="en-IL" dirty="0"/>
          </a:p>
        </p:txBody>
      </p:sp>
      <p:pic>
        <p:nvPicPr>
          <p:cNvPr id="3076" name="Picture 4" descr="הכירו את האתר שנותן לכם לחשב אחוזים בקלות - מי צריך בכלל לחשב אחוזים ?">
            <a:extLst>
              <a:ext uri="{FF2B5EF4-FFF2-40B4-BE49-F238E27FC236}">
                <a16:creationId xmlns:a16="http://schemas.microsoft.com/office/drawing/2014/main" id="{6A2FAA3E-42BE-4CD2-82E7-F15E1F92C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8850" y="3314830"/>
            <a:ext cx="2416667" cy="24166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0A3C-5581-4BAC-BABF-9AA207564567}"/>
              </a:ext>
            </a:extLst>
          </p:cNvPr>
          <p:cNvSpPr>
            <a:spLocks noGrp="1"/>
          </p:cNvSpPr>
          <p:nvPr>
            <p:ph type="title"/>
          </p:nvPr>
        </p:nvSpPr>
        <p:spPr>
          <a:xfrm>
            <a:off x="4166499" y="785665"/>
            <a:ext cx="3327811" cy="1049235"/>
          </a:xfrm>
        </p:spPr>
        <p:txBody>
          <a:bodyPr/>
          <a:lstStyle/>
          <a:p>
            <a:r>
              <a:rPr lang="en-US" sz="3200" b="1" i="1" dirty="0">
                <a:latin typeface="Bookman Old Style" panose="02050604050505020204" pitchFamily="18" charset="0"/>
              </a:rPr>
              <a:t>Conclusion</a:t>
            </a:r>
            <a:br>
              <a:rPr lang="en-US" sz="3200" b="1" i="1" u="sng" dirty="0">
                <a:latin typeface="Bookman Old Style" panose="02050604050505020204" pitchFamily="18" charset="0"/>
              </a:rPr>
            </a:br>
            <a:endParaRPr lang="en-IL" dirty="0"/>
          </a:p>
        </p:txBody>
      </p:sp>
      <p:sp>
        <p:nvSpPr>
          <p:cNvPr id="3" name="Content Placeholder 2">
            <a:extLst>
              <a:ext uri="{FF2B5EF4-FFF2-40B4-BE49-F238E27FC236}">
                <a16:creationId xmlns:a16="http://schemas.microsoft.com/office/drawing/2014/main" id="{FB30A75D-57F0-4C53-8316-C0BE2942B71E}"/>
              </a:ext>
            </a:extLst>
          </p:cNvPr>
          <p:cNvSpPr>
            <a:spLocks noGrp="1"/>
          </p:cNvSpPr>
          <p:nvPr>
            <p:ph idx="1"/>
          </p:nvPr>
        </p:nvSpPr>
        <p:spPr>
          <a:xfrm>
            <a:off x="1451579" y="2015733"/>
            <a:ext cx="9603275" cy="2018940"/>
          </a:xfrm>
        </p:spPr>
        <p:txBody>
          <a:bodyPr/>
          <a:lstStyle/>
          <a:p>
            <a:pPr marL="0" indent="0">
              <a:buNone/>
            </a:pPr>
            <a:r>
              <a:rPr lang="en-US" dirty="0"/>
              <a:t>Even in the financial world, Machine Learning is welcomed as a powerful instrument to learn from data and give us great forecasting tools. Each model shows different values of accuracy and precision, but in general, all models can be aggregated to achieve a better result than each one of them taken singularly</a:t>
            </a:r>
            <a:r>
              <a:rPr lang="he-IL" dirty="0"/>
              <a:t>.</a:t>
            </a:r>
            <a:endParaRPr lang="en-US" dirty="0"/>
          </a:p>
          <a:p>
            <a:endParaRPr lang="en-US" dirty="0"/>
          </a:p>
          <a:p>
            <a:pPr marL="0" indent="0">
              <a:buNone/>
            </a:pPr>
            <a:endParaRPr lang="en-IL" dirty="0"/>
          </a:p>
        </p:txBody>
      </p:sp>
      <p:pic>
        <p:nvPicPr>
          <p:cNvPr id="4" name="Picture 3">
            <a:extLst>
              <a:ext uri="{FF2B5EF4-FFF2-40B4-BE49-F238E27FC236}">
                <a16:creationId xmlns:a16="http://schemas.microsoft.com/office/drawing/2014/main" id="{9CD36B36-CA24-41C7-922E-367FBF0244A9}"/>
              </a:ext>
            </a:extLst>
          </p:cNvPr>
          <p:cNvPicPr>
            <a:picLocks noChangeAspect="1"/>
          </p:cNvPicPr>
          <p:nvPr/>
        </p:nvPicPr>
        <p:blipFill>
          <a:blip r:embed="rId2"/>
          <a:stretch>
            <a:fillRect/>
          </a:stretch>
        </p:blipFill>
        <p:spPr>
          <a:xfrm>
            <a:off x="1583703" y="3740507"/>
            <a:ext cx="4687696" cy="2331828"/>
          </a:xfrm>
          <a:prstGeom prst="rect">
            <a:avLst/>
          </a:prstGeom>
        </p:spPr>
      </p:pic>
      <p:pic>
        <p:nvPicPr>
          <p:cNvPr id="5" name="Picture 4">
            <a:extLst>
              <a:ext uri="{FF2B5EF4-FFF2-40B4-BE49-F238E27FC236}">
                <a16:creationId xmlns:a16="http://schemas.microsoft.com/office/drawing/2014/main" id="{712C83C0-D3C5-4017-9B21-652FA0CB751B}"/>
              </a:ext>
            </a:extLst>
          </p:cNvPr>
          <p:cNvPicPr>
            <a:picLocks noChangeAspect="1"/>
          </p:cNvPicPr>
          <p:nvPr/>
        </p:nvPicPr>
        <p:blipFill>
          <a:blip r:embed="rId3"/>
          <a:stretch>
            <a:fillRect/>
          </a:stretch>
        </p:blipFill>
        <p:spPr>
          <a:xfrm>
            <a:off x="6853288" y="3740506"/>
            <a:ext cx="4220244" cy="2331828"/>
          </a:xfrm>
          <a:prstGeom prst="rect">
            <a:avLst/>
          </a:prstGeom>
        </p:spPr>
      </p:pic>
    </p:spTree>
    <p:extLst>
      <p:ext uri="{BB962C8B-B14F-4D97-AF65-F5344CB8AC3E}">
        <p14:creationId xmlns:p14="http://schemas.microsoft.com/office/powerpoint/2010/main" val="2682841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498AE-33B9-489B-B95B-C0F6BD3E3CE5}"/>
              </a:ext>
            </a:extLst>
          </p:cNvPr>
          <p:cNvSpPr>
            <a:spLocks noGrp="1"/>
          </p:cNvSpPr>
          <p:nvPr>
            <p:ph type="title"/>
          </p:nvPr>
        </p:nvSpPr>
        <p:spPr>
          <a:xfrm>
            <a:off x="4845230" y="804519"/>
            <a:ext cx="1866656" cy="587136"/>
          </a:xfrm>
        </p:spPr>
        <p:txBody>
          <a:bodyPr/>
          <a:lstStyle/>
          <a:p>
            <a:r>
              <a:rPr lang="en-US" sz="3200" b="1" i="1" dirty="0">
                <a:latin typeface="Bookman Old Style" panose="02050604050505020204" pitchFamily="18" charset="0"/>
              </a:rPr>
              <a:t>github</a:t>
            </a:r>
            <a:endParaRPr lang="en-IL" dirty="0"/>
          </a:p>
        </p:txBody>
      </p:sp>
      <p:sp>
        <p:nvSpPr>
          <p:cNvPr id="3" name="Content Placeholder 2">
            <a:extLst>
              <a:ext uri="{FF2B5EF4-FFF2-40B4-BE49-F238E27FC236}">
                <a16:creationId xmlns:a16="http://schemas.microsoft.com/office/drawing/2014/main" id="{25AC1F30-C492-4E74-BA89-FA31E53E3997}"/>
              </a:ext>
            </a:extLst>
          </p:cNvPr>
          <p:cNvSpPr>
            <a:spLocks noGrp="1"/>
          </p:cNvSpPr>
          <p:nvPr>
            <p:ph idx="1"/>
          </p:nvPr>
        </p:nvSpPr>
        <p:spPr>
          <a:xfrm>
            <a:off x="2526236" y="2862589"/>
            <a:ext cx="7447324" cy="1132821"/>
          </a:xfrm>
        </p:spPr>
        <p:txBody>
          <a:bodyPr>
            <a:normAutofit/>
          </a:bodyPr>
          <a:lstStyle/>
          <a:p>
            <a:pPr marL="0" indent="0">
              <a:buNone/>
            </a:pPr>
            <a:r>
              <a:rPr lang="en-US" sz="3200" dirty="0"/>
              <a:t>https://github.com/gavrieleden/S-P-500.git</a:t>
            </a:r>
            <a:endParaRPr lang="en-IL" sz="3200" dirty="0"/>
          </a:p>
        </p:txBody>
      </p:sp>
    </p:spTree>
    <p:extLst>
      <p:ext uri="{BB962C8B-B14F-4D97-AF65-F5344CB8AC3E}">
        <p14:creationId xmlns:p14="http://schemas.microsoft.com/office/powerpoint/2010/main" val="665037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F4986-B965-4673-8900-D95CD38EB2FF}"/>
              </a:ext>
            </a:extLst>
          </p:cNvPr>
          <p:cNvSpPr>
            <a:spLocks noGrp="1"/>
          </p:cNvSpPr>
          <p:nvPr>
            <p:ph type="title"/>
          </p:nvPr>
        </p:nvSpPr>
        <p:spPr/>
        <p:txBody>
          <a:bodyPr/>
          <a:lstStyle/>
          <a:p>
            <a:pPr algn="ctr"/>
            <a:r>
              <a:rPr lang="he-IL" dirty="0">
                <a:latin typeface="David" panose="020E0502060401010101" pitchFamily="34" charset="-79"/>
                <a:ea typeface="Tahoma" panose="020B0604030504040204" pitchFamily="34" charset="0"/>
                <a:cs typeface="David" panose="020E0502060401010101" pitchFamily="34" charset="-79"/>
              </a:rPr>
              <a:t>חשיבות שאלת המחקר שלנו</a:t>
            </a:r>
            <a:br>
              <a:rPr lang="he-IL" dirty="0">
                <a:latin typeface="David" panose="020E0502060401010101" pitchFamily="34" charset="-79"/>
                <a:ea typeface="Tahoma" panose="020B0604030504040204" pitchFamily="34" charset="0"/>
                <a:cs typeface="David" panose="020E0502060401010101" pitchFamily="34" charset="-79"/>
              </a:rPr>
            </a:br>
            <a:endParaRPr lang="en-IL" dirty="0"/>
          </a:p>
        </p:txBody>
      </p:sp>
      <p:sp>
        <p:nvSpPr>
          <p:cNvPr id="4" name="TextBox 3">
            <a:extLst>
              <a:ext uri="{FF2B5EF4-FFF2-40B4-BE49-F238E27FC236}">
                <a16:creationId xmlns:a16="http://schemas.microsoft.com/office/drawing/2014/main" id="{6F417D98-A2C4-4BE3-ADB7-3293D102B749}"/>
              </a:ext>
            </a:extLst>
          </p:cNvPr>
          <p:cNvSpPr txBox="1"/>
          <p:nvPr/>
        </p:nvSpPr>
        <p:spPr>
          <a:xfrm>
            <a:off x="113123" y="2046689"/>
            <a:ext cx="11736370" cy="4001095"/>
          </a:xfrm>
          <a:prstGeom prst="rect">
            <a:avLst/>
          </a:prstGeom>
          <a:noFill/>
        </p:spPr>
        <p:txBody>
          <a:bodyPr wrap="square" rtlCol="0">
            <a:spAutoFit/>
          </a:bodyPr>
          <a:lstStyle/>
          <a:p>
            <a:pPr algn="r"/>
            <a:r>
              <a:rPr lang="he-IL" dirty="0">
                <a:latin typeface="David" panose="020E0502060401010101" pitchFamily="34" charset="-79"/>
                <a:cs typeface="David" panose="020E0502060401010101" pitchFamily="34" charset="-79"/>
              </a:rPr>
              <a:t>בעזרת העבודה שלנו אפשר לראות כי מאוד קשה לחזות את שוק ההון, ואפשר להבין כי חיזוי השוק הוא דבר שקשה מאוד לעשות מכיון שאם היה מתאפשר אז הדרך לעושר הייתה מהירה מתמיד. </a:t>
            </a:r>
          </a:p>
          <a:p>
            <a:pPr algn="r"/>
            <a:endParaRPr lang="he-IL" dirty="0">
              <a:latin typeface="David" panose="020E0502060401010101" pitchFamily="34" charset="-79"/>
              <a:cs typeface="David" panose="020E0502060401010101" pitchFamily="34" charset="-79"/>
            </a:endParaRPr>
          </a:p>
          <a:p>
            <a:pPr algn="r"/>
            <a:r>
              <a:rPr lang="he-IL" sz="2000" b="1" dirty="0">
                <a:latin typeface="David" panose="020E0502060401010101" pitchFamily="34" charset="-79"/>
                <a:cs typeface="David" panose="020E0502060401010101" pitchFamily="34" charset="-79"/>
              </a:rPr>
              <a:t>במהלך העבודה נתקלנו במספר קשיים:</a:t>
            </a:r>
          </a:p>
          <a:p>
            <a:pPr algn="r"/>
            <a:r>
              <a:rPr lang="he-IL" dirty="0">
                <a:latin typeface="David" panose="020E0502060401010101" pitchFamily="34" charset="-79"/>
                <a:cs typeface="David" panose="020E0502060401010101" pitchFamily="34" charset="-79"/>
              </a:rPr>
              <a:t>בנסיון להגדיל את תאריכי החיזוי נתקלנו בקשיים שהרי ברגע שטווח החיזוי עולה ניתן לראות כי הדיוק יורד לאחוזים שלא ישרתו אותנו.</a:t>
            </a:r>
          </a:p>
          <a:p>
            <a:pPr algn="r"/>
            <a:r>
              <a:rPr lang="he-IL" dirty="0">
                <a:latin typeface="David" panose="020E0502060401010101" pitchFamily="34" charset="-79"/>
                <a:cs typeface="David" panose="020E0502060401010101" pitchFamily="34" charset="-79"/>
              </a:rPr>
              <a:t>אפשר להבין כי בעזרת חיזוי והעבודה עם בסיס נתונים אפשר "לחזות" אם כי במידה מסויימת את שוק ההון. תחום זה נקרא מסחר אלגו טריידינג. התחום הולך ומתפתח ודורש הבנה מעמיקה הן בשוק ההון והן בתחום מידע נתונים וכמובן בלמידת מכונה.</a:t>
            </a:r>
          </a:p>
          <a:p>
            <a:pPr algn="r"/>
            <a:endParaRPr lang="he-IL" dirty="0">
              <a:latin typeface="David" panose="020E0502060401010101" pitchFamily="34" charset="-79"/>
              <a:cs typeface="David" panose="020E0502060401010101" pitchFamily="34" charset="-79"/>
            </a:endParaRPr>
          </a:p>
          <a:p>
            <a:pPr algn="r" rtl="1"/>
            <a:r>
              <a:rPr lang="he-IL" dirty="0">
                <a:latin typeface="David" panose="020E0502060401010101" pitchFamily="34" charset="-79"/>
                <a:cs typeface="David" panose="020E0502060401010101" pitchFamily="34" charset="-79"/>
              </a:rPr>
              <a:t>במחקר פעלנו על הנתונים המיובאים מ – </a:t>
            </a:r>
            <a:r>
              <a:rPr lang="en-US" dirty="0">
                <a:latin typeface="David" panose="020E0502060401010101" pitchFamily="34" charset="-79"/>
                <a:cs typeface="David" panose="020E0502060401010101" pitchFamily="34" charset="-79"/>
              </a:rPr>
              <a:t>YAHOO! FINANCE</a:t>
            </a:r>
            <a:r>
              <a:rPr lang="he-IL" dirty="0">
                <a:latin typeface="David" panose="020E0502060401010101" pitchFamily="34" charset="-79"/>
                <a:cs typeface="David" panose="020E0502060401010101" pitchFamily="34" charset="-79"/>
              </a:rPr>
              <a:t>, מספר מודלים ובעזרתם הגענו לחיזוי.</a:t>
            </a:r>
          </a:p>
          <a:p>
            <a:pPr algn="r" rtl="1"/>
            <a:r>
              <a:rPr lang="he-IL" dirty="0">
                <a:latin typeface="David" panose="020E0502060401010101" pitchFamily="34" charset="-79"/>
                <a:cs typeface="David" panose="020E0502060401010101" pitchFamily="34" charset="-79"/>
              </a:rPr>
              <a:t>לאחר שלב הבדיקה ולימוד המכונה יכלנו להריץ את המודל על "זמן אמת", כמובן שהכל בדיעבד. </a:t>
            </a:r>
          </a:p>
          <a:p>
            <a:pPr algn="r"/>
            <a:endParaRPr lang="he-IL" dirty="0">
              <a:latin typeface="David" panose="020E0502060401010101" pitchFamily="34" charset="-79"/>
              <a:cs typeface="David" panose="020E0502060401010101" pitchFamily="34" charset="-79"/>
            </a:endParaRPr>
          </a:p>
          <a:p>
            <a:pPr algn="r"/>
            <a:r>
              <a:rPr lang="he-IL" dirty="0">
                <a:latin typeface="David" panose="020E0502060401010101" pitchFamily="34" charset="-79"/>
                <a:cs typeface="David" panose="020E0502060401010101" pitchFamily="34" charset="-79"/>
              </a:rPr>
              <a:t>שאלת המחקר שלנו יכולה לשרת את הסוחר בשוק ההון ויכולה לתת את ניתוח המחשב בכדי להבין ולקבל דאטה נוסף לכיוון השוק. </a:t>
            </a:r>
            <a:br>
              <a:rPr lang="en-US" dirty="0">
                <a:latin typeface="David" panose="020E0502060401010101" pitchFamily="34" charset="-79"/>
                <a:cs typeface="David" panose="020E0502060401010101" pitchFamily="34" charset="-79"/>
              </a:rPr>
            </a:br>
            <a:r>
              <a:rPr lang="he-IL" b="1" dirty="0">
                <a:latin typeface="David" panose="020E0502060401010101" pitchFamily="34" charset="-79"/>
                <a:cs typeface="David" panose="020E0502060401010101" pitchFamily="34" charset="-79"/>
              </a:rPr>
              <a:t>מידע זה יכול לעזור במסחר.</a:t>
            </a:r>
          </a:p>
          <a:p>
            <a:endParaRPr lang="en-IL" b="1" dirty="0"/>
          </a:p>
        </p:txBody>
      </p:sp>
      <p:pic>
        <p:nvPicPr>
          <p:cNvPr id="4098" name="Picture 2" descr="מטרות המחקר שאלות והשערות | ייעוץ חינוכי">
            <a:extLst>
              <a:ext uri="{FF2B5EF4-FFF2-40B4-BE49-F238E27FC236}">
                <a16:creationId xmlns:a16="http://schemas.microsoft.com/office/drawing/2014/main" id="{2879408F-A3CE-4E07-9B99-C6FE201A2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701" y="485101"/>
            <a:ext cx="847675" cy="847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632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178D8-8E9B-4771-BF4C-BD373EB915B8}"/>
              </a:ext>
            </a:extLst>
          </p:cNvPr>
          <p:cNvSpPr>
            <a:spLocks noGrp="1"/>
          </p:cNvSpPr>
          <p:nvPr>
            <p:ph type="title"/>
          </p:nvPr>
        </p:nvSpPr>
        <p:spPr>
          <a:xfrm>
            <a:off x="1451579" y="804520"/>
            <a:ext cx="9603275" cy="779184"/>
          </a:xfrm>
        </p:spPr>
        <p:txBody>
          <a:bodyPr/>
          <a:lstStyle/>
          <a:p>
            <a:pPr algn="ctr"/>
            <a:r>
              <a:rPr lang="en-US" sz="3200" b="1" i="1" dirty="0">
                <a:latin typeface="Bookman Old Style" panose="02050604050505020204" pitchFamily="18" charset="0"/>
                <a:cs typeface="+mj-cs"/>
              </a:rPr>
              <a:t>S&amp;P 500 </a:t>
            </a:r>
            <a:r>
              <a:rPr lang="en-US" sz="3200" b="1" i="1" dirty="0" err="1">
                <a:latin typeface="Bookman Old Style" panose="02050604050505020204" pitchFamily="18" charset="0"/>
                <a:cs typeface="+mj-cs"/>
              </a:rPr>
              <a:t>INDex</a:t>
            </a:r>
            <a:r>
              <a:rPr lang="en-US" sz="3200" b="1" i="1" dirty="0">
                <a:latin typeface="Bookman Old Style" panose="02050604050505020204" pitchFamily="18" charset="0"/>
                <a:cs typeface="+mj-cs"/>
              </a:rPr>
              <a:t> background</a:t>
            </a:r>
            <a:endParaRPr lang="en-IL" dirty="0"/>
          </a:p>
        </p:txBody>
      </p:sp>
      <p:graphicFrame>
        <p:nvGraphicFramePr>
          <p:cNvPr id="4" name="Content Placeholder 3">
            <a:extLst>
              <a:ext uri="{FF2B5EF4-FFF2-40B4-BE49-F238E27FC236}">
                <a16:creationId xmlns:a16="http://schemas.microsoft.com/office/drawing/2014/main" id="{94024612-8ECC-4C03-8572-DFE20B55B37B}"/>
              </a:ext>
            </a:extLst>
          </p:cNvPr>
          <p:cNvGraphicFramePr>
            <a:graphicFrameLocks noGrp="1"/>
          </p:cNvGraphicFramePr>
          <p:nvPr>
            <p:ph idx="1"/>
            <p:extLst>
              <p:ext uri="{D42A27DB-BD31-4B8C-83A1-F6EECF244321}">
                <p14:modId xmlns:p14="http://schemas.microsoft.com/office/powerpoint/2010/main" val="1517771510"/>
              </p:ext>
            </p:extLst>
          </p:nvPr>
        </p:nvGraphicFramePr>
        <p:xfrm>
          <a:off x="1449875" y="2025551"/>
          <a:ext cx="9604375" cy="2084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E0F4BAE0-55F7-47CA-A560-A4740F0E1167}"/>
              </a:ext>
            </a:extLst>
          </p:cNvPr>
          <p:cNvPicPr>
            <a:picLocks noChangeAspect="1"/>
          </p:cNvPicPr>
          <p:nvPr/>
        </p:nvPicPr>
        <p:blipFill>
          <a:blip r:embed="rId7"/>
          <a:stretch>
            <a:fillRect/>
          </a:stretch>
        </p:blipFill>
        <p:spPr>
          <a:xfrm>
            <a:off x="8041067" y="4110086"/>
            <a:ext cx="3013184" cy="2005650"/>
          </a:xfrm>
          <a:prstGeom prst="rect">
            <a:avLst/>
          </a:prstGeom>
        </p:spPr>
      </p:pic>
      <p:pic>
        <p:nvPicPr>
          <p:cNvPr id="6" name="Picture 5">
            <a:extLst>
              <a:ext uri="{FF2B5EF4-FFF2-40B4-BE49-F238E27FC236}">
                <a16:creationId xmlns:a16="http://schemas.microsoft.com/office/drawing/2014/main" id="{30111135-BEDD-4E7E-8BBF-DF775CE2D1EE}"/>
              </a:ext>
            </a:extLst>
          </p:cNvPr>
          <p:cNvPicPr>
            <a:picLocks noChangeAspect="1"/>
          </p:cNvPicPr>
          <p:nvPr/>
        </p:nvPicPr>
        <p:blipFill>
          <a:blip r:embed="rId8"/>
          <a:stretch>
            <a:fillRect/>
          </a:stretch>
        </p:blipFill>
        <p:spPr>
          <a:xfrm>
            <a:off x="1449874" y="4106947"/>
            <a:ext cx="3013184" cy="2008789"/>
          </a:xfrm>
          <a:prstGeom prst="rect">
            <a:avLst/>
          </a:prstGeom>
        </p:spPr>
      </p:pic>
      <p:pic>
        <p:nvPicPr>
          <p:cNvPr id="7" name="Picture 6">
            <a:extLst>
              <a:ext uri="{FF2B5EF4-FFF2-40B4-BE49-F238E27FC236}">
                <a16:creationId xmlns:a16="http://schemas.microsoft.com/office/drawing/2014/main" id="{C8A5A1FF-F8CA-4FE8-BE3C-BF9743651223}"/>
              </a:ext>
            </a:extLst>
          </p:cNvPr>
          <p:cNvPicPr>
            <a:picLocks noChangeAspect="1"/>
          </p:cNvPicPr>
          <p:nvPr/>
        </p:nvPicPr>
        <p:blipFill>
          <a:blip r:embed="rId9"/>
          <a:stretch>
            <a:fillRect/>
          </a:stretch>
        </p:blipFill>
        <p:spPr>
          <a:xfrm>
            <a:off x="4604384" y="4106947"/>
            <a:ext cx="3295355" cy="2008789"/>
          </a:xfrm>
          <a:prstGeom prst="rect">
            <a:avLst/>
          </a:prstGeom>
        </p:spPr>
      </p:pic>
    </p:spTree>
    <p:extLst>
      <p:ext uri="{BB962C8B-B14F-4D97-AF65-F5344CB8AC3E}">
        <p14:creationId xmlns:p14="http://schemas.microsoft.com/office/powerpoint/2010/main" val="25139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BA64-C000-4E66-B837-CDEDF4B7756B}"/>
              </a:ext>
            </a:extLst>
          </p:cNvPr>
          <p:cNvSpPr>
            <a:spLocks noGrp="1"/>
          </p:cNvSpPr>
          <p:nvPr>
            <p:ph type="title"/>
          </p:nvPr>
        </p:nvSpPr>
        <p:spPr>
          <a:xfrm>
            <a:off x="1941773" y="743538"/>
            <a:ext cx="8512553" cy="1049235"/>
          </a:xfrm>
        </p:spPr>
        <p:txBody>
          <a:bodyPr/>
          <a:lstStyle/>
          <a:p>
            <a:pPr algn="l" rtl="1"/>
            <a:r>
              <a:rPr lang="he-IL" sz="3200" dirty="0">
                <a:latin typeface="David" panose="020E0502060401010101" pitchFamily="34" charset="-79"/>
                <a:cs typeface="David" panose="020E0502060401010101" pitchFamily="34" charset="-79"/>
              </a:rPr>
              <a:t>מהו מדד ה</a:t>
            </a:r>
            <a:r>
              <a:rPr lang="en-US" sz="3200" dirty="0">
                <a:latin typeface="David" panose="020E0502060401010101" pitchFamily="34" charset="-79"/>
                <a:cs typeface="David" panose="020E0502060401010101" pitchFamily="34" charset="-79"/>
              </a:rPr>
              <a:t> ,S&amp;P 500 - </a:t>
            </a:r>
            <a:r>
              <a:rPr lang="he-IL" sz="3200" dirty="0">
                <a:latin typeface="David" panose="020E0502060401010101" pitchFamily="34" charset="-79"/>
                <a:cs typeface="David" panose="020E0502060401010101" pitchFamily="34" charset="-79"/>
              </a:rPr>
              <a:t>ממה הוא מורכב ומה הוא מייצג?</a:t>
            </a:r>
            <a:br>
              <a:rPr lang="en-US" sz="2800" dirty="0">
                <a:latin typeface="David" panose="020E0502060401010101" pitchFamily="34" charset="-79"/>
                <a:cs typeface="David" panose="020E0502060401010101" pitchFamily="34" charset="-79"/>
              </a:rPr>
            </a:br>
            <a:endParaRPr lang="en-IL" dirty="0"/>
          </a:p>
        </p:txBody>
      </p:sp>
      <p:sp>
        <p:nvSpPr>
          <p:cNvPr id="5" name="Content Placeholder 2">
            <a:extLst>
              <a:ext uri="{FF2B5EF4-FFF2-40B4-BE49-F238E27FC236}">
                <a16:creationId xmlns:a16="http://schemas.microsoft.com/office/drawing/2014/main" id="{D8284FF3-AD1E-4446-B613-6E2B02E11475}"/>
              </a:ext>
            </a:extLst>
          </p:cNvPr>
          <p:cNvSpPr txBox="1">
            <a:spLocks noGrp="1"/>
          </p:cNvSpPr>
          <p:nvPr>
            <p:ph idx="1"/>
          </p:nvPr>
        </p:nvSpPr>
        <p:spPr>
          <a:xfrm>
            <a:off x="254523" y="1406275"/>
            <a:ext cx="11833781" cy="3450613"/>
          </a:xfrm>
          <a:prstGeom prst="rect">
            <a:avLst/>
          </a:prstGeom>
        </p:spPr>
        <p:txBody>
          <a:bodyPr vert="horz" lIns="0" tIns="45720" rIns="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rtl="1">
              <a:buNone/>
            </a:pPr>
            <a:br>
              <a:rPr lang="en-US" sz="2400" dirty="0">
                <a:latin typeface="David" panose="020E0502060401010101" pitchFamily="34" charset="-79"/>
                <a:cs typeface="David" panose="020E0502060401010101" pitchFamily="34" charset="-79"/>
              </a:rPr>
            </a:br>
            <a:r>
              <a:rPr lang="he-IL" sz="1800" dirty="0">
                <a:latin typeface="David" panose="020E0502060401010101" pitchFamily="34" charset="-79"/>
                <a:cs typeface="David" panose="020E0502060401010101" pitchFamily="34" charset="-79"/>
              </a:rPr>
              <a:t>המדד פותח על ידי חברת הדירוג </a:t>
            </a:r>
            <a:r>
              <a:rPr lang="en-US" sz="1800" dirty="0">
                <a:latin typeface="David" panose="020E0502060401010101" pitchFamily="34" charset="-79"/>
                <a:cs typeface="David" panose="020E0502060401010101" pitchFamily="34" charset="-79"/>
              </a:rPr>
              <a:t>Standard &amp; Poor’s</a:t>
            </a:r>
            <a:r>
              <a:rPr lang="he-IL" sz="1800" dirty="0">
                <a:latin typeface="David" panose="020E0502060401010101" pitchFamily="34" charset="-79"/>
                <a:cs typeface="David" panose="020E0502060401010101" pitchFamily="34" charset="-79"/>
              </a:rPr>
              <a:t> ומכאן שמו, והוא מורכב מ- 500 החברות בעלות שווי השוק הגדול ביותר הנסחרות בבורסות הראשיות בארה"ב בהן: </a:t>
            </a:r>
            <a:r>
              <a:rPr lang="he-IL" sz="1800" dirty="0" err="1">
                <a:latin typeface="David" panose="020E0502060401010101" pitchFamily="34" charset="-79"/>
                <a:cs typeface="David" panose="020E0502060401010101" pitchFamily="34" charset="-79"/>
              </a:rPr>
              <a:t>הנאסד"ק</a:t>
            </a:r>
            <a:r>
              <a:rPr lang="he-IL" sz="1800" dirty="0">
                <a:latin typeface="David" panose="020E0502060401010101" pitchFamily="34" charset="-79"/>
                <a:cs typeface="David" panose="020E0502060401010101" pitchFamily="34" charset="-79"/>
              </a:rPr>
              <a:t> –</a:t>
            </a:r>
            <a:r>
              <a:rPr lang="en-US" sz="1800" dirty="0">
                <a:latin typeface="David" panose="020E0502060401010101" pitchFamily="34" charset="-79"/>
                <a:cs typeface="David" panose="020E0502060401010101" pitchFamily="34" charset="-79"/>
              </a:rPr>
              <a:t>,NASDAQ </a:t>
            </a:r>
            <a:r>
              <a:rPr lang="he-IL" sz="1800" dirty="0">
                <a:latin typeface="David" panose="020E0502060401010101" pitchFamily="34" charset="-79"/>
                <a:cs typeface="David" panose="020E0502060401010101" pitchFamily="34" charset="-79"/>
              </a:rPr>
              <a:t> בורסת ניו-יורק – </a:t>
            </a:r>
            <a:r>
              <a:rPr lang="en-US" sz="1800" dirty="0">
                <a:latin typeface="David" panose="020E0502060401010101" pitchFamily="34" charset="-79"/>
                <a:cs typeface="David" panose="020E0502060401010101" pitchFamily="34" charset="-79"/>
              </a:rPr>
              <a:t>NYSE</a:t>
            </a:r>
            <a:r>
              <a:rPr lang="he-IL" sz="1800" dirty="0">
                <a:latin typeface="David" panose="020E0502060401010101" pitchFamily="34" charset="-79"/>
                <a:cs typeface="David" panose="020E0502060401010101" pitchFamily="34" charset="-79"/>
              </a:rPr>
              <a:t>.</a:t>
            </a:r>
            <a:endParaRPr lang="en-US" sz="1800" dirty="0">
              <a:latin typeface="David" panose="020E0502060401010101" pitchFamily="34" charset="-79"/>
              <a:cs typeface="David" panose="020E0502060401010101" pitchFamily="34" charset="-79"/>
            </a:endParaRPr>
          </a:p>
          <a:p>
            <a:pPr indent="0" algn="r" rtl="1">
              <a:buNone/>
            </a:pPr>
            <a:r>
              <a:rPr lang="he-IL" sz="1800" dirty="0">
                <a:latin typeface="David" panose="020E0502060401010101" pitchFamily="34" charset="-79"/>
                <a:cs typeface="David" panose="020E0502060401010101" pitchFamily="34" charset="-79"/>
              </a:rPr>
              <a:t>המדד הושק ופורסם לראשונה בשנת 1957 ומהר מאוד הפך למדד מרכזי. המניות הכלולות במדד נבחרות מתוך המדד הרחב הכולל 1500 חברות (1500 </a:t>
            </a:r>
            <a:r>
              <a:rPr lang="en-US" sz="1800" dirty="0">
                <a:latin typeface="David" panose="020E0502060401010101" pitchFamily="34" charset="-79"/>
                <a:cs typeface="David" panose="020E0502060401010101" pitchFamily="34" charset="-79"/>
              </a:rPr>
              <a:t>S&amp;P</a:t>
            </a:r>
            <a:r>
              <a:rPr lang="he-IL" sz="1800" dirty="0">
                <a:latin typeface="David" panose="020E0502060401010101" pitchFamily="34" charset="-79"/>
                <a:cs typeface="David" panose="020E0502060401010101" pitchFamily="34" charset="-79"/>
              </a:rPr>
              <a:t>).</a:t>
            </a:r>
            <a:r>
              <a:rPr lang="en-US" dirty="0">
                <a:latin typeface="David" panose="020E0502060401010101" pitchFamily="34" charset="-79"/>
                <a:cs typeface="David" panose="020E0502060401010101" pitchFamily="34" charset="-79"/>
              </a:rPr>
              <a:t> </a:t>
            </a:r>
            <a:r>
              <a:rPr lang="he-IL" sz="1800" dirty="0">
                <a:latin typeface="David" panose="020E0502060401010101" pitchFamily="34" charset="-79"/>
                <a:cs typeface="David" panose="020E0502060401010101" pitchFamily="34" charset="-79"/>
              </a:rPr>
              <a:t>המניות נבחרות על ידי ועדה המורכבת מכלכלנים ואנליסטים בחברת </a:t>
            </a:r>
            <a:r>
              <a:rPr lang="en-US" sz="1800" dirty="0">
                <a:latin typeface="David" panose="020E0502060401010101" pitchFamily="34" charset="-79"/>
                <a:cs typeface="David" panose="020E0502060401010101" pitchFamily="34" charset="-79"/>
              </a:rPr>
              <a:t> ,Standard &amp; Poor’s</a:t>
            </a:r>
            <a:r>
              <a:rPr lang="he-IL" sz="1800" dirty="0">
                <a:latin typeface="David" panose="020E0502060401010101" pitchFamily="34" charset="-79"/>
                <a:cs typeface="David" panose="020E0502060401010101" pitchFamily="34" charset="-79"/>
              </a:rPr>
              <a:t>חלק מהקריטריונים לכניסה למדד הם: שווי השוק המינימלי, מידת הנזילות והשייכות הסקטוריאלית/הענפית.</a:t>
            </a:r>
          </a:p>
          <a:p>
            <a:pPr indent="0" algn="r" rtl="1">
              <a:buNone/>
            </a:pPr>
            <a:r>
              <a:rPr lang="he-IL" sz="1800" dirty="0">
                <a:latin typeface="David" panose="020E0502060401010101" pitchFamily="34" charset="-79"/>
                <a:cs typeface="David" panose="020E0502060401010101" pitchFamily="34" charset="-79"/>
              </a:rPr>
              <a:t>מדד 500 </a:t>
            </a:r>
            <a:r>
              <a:rPr lang="en-US" sz="1800" dirty="0">
                <a:latin typeface="David" panose="020E0502060401010101" pitchFamily="34" charset="-79"/>
                <a:cs typeface="David" panose="020E0502060401010101" pitchFamily="34" charset="-79"/>
              </a:rPr>
              <a:t>S&amp;P</a:t>
            </a:r>
            <a:r>
              <a:rPr lang="he-IL" sz="1800" dirty="0">
                <a:latin typeface="David" panose="020E0502060401010101" pitchFamily="34" charset="-79"/>
                <a:cs typeface="David" panose="020E0502060401010101" pitchFamily="34" charset="-79"/>
              </a:rPr>
              <a:t> משמש כמדד ייחוס (</a:t>
            </a:r>
            <a:r>
              <a:rPr lang="en-US" sz="1800" dirty="0">
                <a:latin typeface="David" panose="020E0502060401010101" pitchFamily="34" charset="-79"/>
                <a:cs typeface="David" panose="020E0502060401010101" pitchFamily="34" charset="-79"/>
              </a:rPr>
              <a:t>Benchmark</a:t>
            </a:r>
            <a:r>
              <a:rPr lang="he-IL" sz="1800" dirty="0">
                <a:latin typeface="David" panose="020E0502060401010101" pitchFamily="34" charset="-79"/>
                <a:cs typeface="David" panose="020E0502060401010101" pitchFamily="34" charset="-79"/>
              </a:rPr>
              <a:t>) מרכזי לשוקי המניות בארה"ב ולמדדי מניות בעולם כולו, מכיוון שהמדד מהווה ברומטר לביצועי המניות והחברות הציבוריות בארה"ב. בעבר, מדד </a:t>
            </a:r>
            <a:r>
              <a:rPr lang="he-IL" sz="1800" dirty="0" err="1">
                <a:latin typeface="David" panose="020E0502060401010101" pitchFamily="34" charset="-79"/>
                <a:cs typeface="David" panose="020E0502060401010101" pitchFamily="34" charset="-79"/>
              </a:rPr>
              <a:t>הדאו</a:t>
            </a:r>
            <a:r>
              <a:rPr lang="he-IL" sz="1800" dirty="0">
                <a:latin typeface="David" panose="020E0502060401010101" pitchFamily="34" charset="-79"/>
                <a:cs typeface="David" panose="020E0502060401010101" pitchFamily="34" charset="-79"/>
              </a:rPr>
              <a:t>-ג'ונס 30 שימש כחלון הראווה לשוק המניות האמריקאי, אך מכיוון שמורכב ממספר קטן יחסית של 30 חברות, מדד ה-</a:t>
            </a:r>
            <a:r>
              <a:rPr lang="en-US" sz="1800" dirty="0">
                <a:latin typeface="David" panose="020E0502060401010101" pitchFamily="34" charset="-79"/>
                <a:cs typeface="David" panose="020E0502060401010101" pitchFamily="34" charset="-79"/>
              </a:rPr>
              <a:t>S&amp;P 500  </a:t>
            </a:r>
            <a:r>
              <a:rPr lang="he-IL" sz="1800" dirty="0">
                <a:latin typeface="David" panose="020E0502060401010101" pitchFamily="34" charset="-79"/>
                <a:cs typeface="David" panose="020E0502060401010101" pitchFamily="34" charset="-79"/>
              </a:rPr>
              <a:t> תפס את מקומו וביסס את מעמדו בתור האינדקס המרכזי של וול-</a:t>
            </a:r>
            <a:r>
              <a:rPr lang="he-IL" sz="1800" dirty="0" err="1">
                <a:latin typeface="David" panose="020E0502060401010101" pitchFamily="34" charset="-79"/>
                <a:cs typeface="David" panose="020E0502060401010101" pitchFamily="34" charset="-79"/>
              </a:rPr>
              <a:t>סטריט</a:t>
            </a:r>
            <a:r>
              <a:rPr lang="he-IL" sz="1800" dirty="0">
                <a:latin typeface="David" panose="020E0502060401010101" pitchFamily="34" charset="-79"/>
                <a:cs typeface="David" panose="020E0502060401010101" pitchFamily="34" charset="-79"/>
              </a:rPr>
              <a:t>. המדד בנוי מ 500 חברות ממגוון ענפים וסקטורים של הכלכלה האמריקנית.</a:t>
            </a:r>
            <a:endParaRPr lang="en-US" sz="1800" dirty="0">
              <a:latin typeface="David" panose="020E0502060401010101" pitchFamily="34" charset="-79"/>
              <a:cs typeface="David" panose="020E0502060401010101" pitchFamily="34" charset="-79"/>
            </a:endParaRPr>
          </a:p>
          <a:p>
            <a:pPr indent="0" algn="r" rtl="1">
              <a:buNone/>
            </a:pPr>
            <a:r>
              <a:rPr lang="he-IL" sz="1800" dirty="0">
                <a:latin typeface="David" panose="020E0502060401010101" pitchFamily="34" charset="-79"/>
                <a:cs typeface="David" panose="020E0502060401010101" pitchFamily="34" charset="-79"/>
              </a:rPr>
              <a:t>אופן חישוב והרכב המדד: המדד הוא מסוג שווי שוק, משקל כל מניה במדד נקבע בהתאם לשווי השוק היחסי שלה, כמו כן המדד הוא מסוג</a:t>
            </a:r>
            <a:r>
              <a:rPr lang="en-US" sz="1800" dirty="0">
                <a:latin typeface="David" panose="020E0502060401010101" pitchFamily="34" charset="-79"/>
                <a:cs typeface="David" panose="020E0502060401010101" pitchFamily="34" charset="-79"/>
              </a:rPr>
              <a:t> ,Price only </a:t>
            </a:r>
            <a:r>
              <a:rPr lang="he-IL" sz="1800" dirty="0">
                <a:latin typeface="David" panose="020E0502060401010101" pitchFamily="34" charset="-79"/>
                <a:cs typeface="David" panose="020E0502060401010101" pitchFamily="34" charset="-79"/>
              </a:rPr>
              <a:t>כך שהדיבידנדים המחולקים מרווחי החברות לא כלולים בו.</a:t>
            </a:r>
          </a:p>
        </p:txBody>
      </p:sp>
    </p:spTree>
    <p:extLst>
      <p:ext uri="{BB962C8B-B14F-4D97-AF65-F5344CB8AC3E}">
        <p14:creationId xmlns:p14="http://schemas.microsoft.com/office/powerpoint/2010/main" val="2313837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72E8-482A-4613-9AEC-AC2C127134B1}"/>
              </a:ext>
            </a:extLst>
          </p:cNvPr>
          <p:cNvSpPr>
            <a:spLocks noGrp="1"/>
          </p:cNvSpPr>
          <p:nvPr>
            <p:ph type="title"/>
          </p:nvPr>
        </p:nvSpPr>
        <p:spPr>
          <a:xfrm>
            <a:off x="3666879" y="785666"/>
            <a:ext cx="4656990" cy="1049235"/>
          </a:xfrm>
        </p:spPr>
        <p:txBody>
          <a:bodyPr/>
          <a:lstStyle/>
          <a:p>
            <a:r>
              <a:rPr lang="en-US" dirty="0"/>
              <a:t>Research questions</a:t>
            </a:r>
            <a:br>
              <a:rPr lang="en-US" dirty="0"/>
            </a:br>
            <a:endParaRPr lang="en-IL" dirty="0"/>
          </a:p>
        </p:txBody>
      </p:sp>
      <p:sp>
        <p:nvSpPr>
          <p:cNvPr id="3" name="Content Placeholder 2">
            <a:extLst>
              <a:ext uri="{FF2B5EF4-FFF2-40B4-BE49-F238E27FC236}">
                <a16:creationId xmlns:a16="http://schemas.microsoft.com/office/drawing/2014/main" id="{B70BD96B-6175-4704-8F39-D539D0DE64DF}"/>
              </a:ext>
            </a:extLst>
          </p:cNvPr>
          <p:cNvSpPr>
            <a:spLocks noGrp="1"/>
          </p:cNvSpPr>
          <p:nvPr>
            <p:ph idx="1"/>
          </p:nvPr>
        </p:nvSpPr>
        <p:spPr>
          <a:xfrm>
            <a:off x="1451579" y="2015732"/>
            <a:ext cx="9603275" cy="1236515"/>
          </a:xfrm>
        </p:spPr>
        <p:txBody>
          <a:bodyPr/>
          <a:lstStyle/>
          <a:p>
            <a:pPr algn="l"/>
            <a:r>
              <a:rPr lang="en-US" dirty="0"/>
              <a:t>Can we predict the price or movement of the S&amp;P 500 index?</a:t>
            </a:r>
          </a:p>
          <a:p>
            <a:pPr algn="l"/>
            <a:r>
              <a:rPr lang="en-US" kern="1200" dirty="0">
                <a:latin typeface="+mn-lt"/>
                <a:ea typeface="+mn-ea"/>
                <a:cs typeface="+mn-cs"/>
              </a:rPr>
              <a:t>Is it possible to predict the outcome of the average </a:t>
            </a:r>
            <a:r>
              <a:rPr lang="en-US" dirty="0"/>
              <a:t>movement </a:t>
            </a:r>
            <a:r>
              <a:rPr lang="en-US" kern="1200" dirty="0">
                <a:latin typeface="+mn-lt"/>
                <a:ea typeface="+mn-ea"/>
                <a:cs typeface="+mn-cs"/>
              </a:rPr>
              <a:t>percentage?</a:t>
            </a:r>
          </a:p>
        </p:txBody>
      </p:sp>
      <p:pic>
        <p:nvPicPr>
          <p:cNvPr id="4" name="Picture 3">
            <a:extLst>
              <a:ext uri="{FF2B5EF4-FFF2-40B4-BE49-F238E27FC236}">
                <a16:creationId xmlns:a16="http://schemas.microsoft.com/office/drawing/2014/main" id="{B0F81CA6-4220-457F-B9E5-88080F3E5978}"/>
              </a:ext>
            </a:extLst>
          </p:cNvPr>
          <p:cNvPicPr>
            <a:picLocks noChangeAspect="1"/>
          </p:cNvPicPr>
          <p:nvPr/>
        </p:nvPicPr>
        <p:blipFill>
          <a:blip r:embed="rId2"/>
          <a:stretch>
            <a:fillRect/>
          </a:stretch>
        </p:blipFill>
        <p:spPr>
          <a:xfrm>
            <a:off x="2083325" y="3315878"/>
            <a:ext cx="3045830" cy="2193967"/>
          </a:xfrm>
          <a:prstGeom prst="rect">
            <a:avLst/>
          </a:prstGeom>
        </p:spPr>
      </p:pic>
      <p:pic>
        <p:nvPicPr>
          <p:cNvPr id="5" name="Picture 4">
            <a:extLst>
              <a:ext uri="{FF2B5EF4-FFF2-40B4-BE49-F238E27FC236}">
                <a16:creationId xmlns:a16="http://schemas.microsoft.com/office/drawing/2014/main" id="{3DDCF2FD-B84B-4C8E-8AE2-5A8893E4DE68}"/>
              </a:ext>
            </a:extLst>
          </p:cNvPr>
          <p:cNvPicPr>
            <a:picLocks noChangeAspect="1"/>
          </p:cNvPicPr>
          <p:nvPr/>
        </p:nvPicPr>
        <p:blipFill>
          <a:blip r:embed="rId3"/>
          <a:stretch>
            <a:fillRect/>
          </a:stretch>
        </p:blipFill>
        <p:spPr>
          <a:xfrm>
            <a:off x="6253216" y="3315878"/>
            <a:ext cx="2910835" cy="2193967"/>
          </a:xfrm>
          <a:prstGeom prst="rect">
            <a:avLst/>
          </a:prstGeom>
        </p:spPr>
      </p:pic>
    </p:spTree>
    <p:extLst>
      <p:ext uri="{BB962C8B-B14F-4D97-AF65-F5344CB8AC3E}">
        <p14:creationId xmlns:p14="http://schemas.microsoft.com/office/powerpoint/2010/main" val="887206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20AB-7C9E-47B5-9B42-42442EA80D57}"/>
              </a:ext>
            </a:extLst>
          </p:cNvPr>
          <p:cNvSpPr>
            <a:spLocks noGrp="1"/>
          </p:cNvSpPr>
          <p:nvPr>
            <p:ph type="title"/>
          </p:nvPr>
        </p:nvSpPr>
        <p:spPr>
          <a:xfrm>
            <a:off x="4213634" y="221779"/>
            <a:ext cx="3591761" cy="1049235"/>
          </a:xfrm>
        </p:spPr>
        <p:txBody>
          <a:bodyPr/>
          <a:lstStyle/>
          <a:p>
            <a:r>
              <a:rPr lang="en-US" b="0" i="0" kern="1200" spc="-50" baseline="0" dirty="0">
                <a:latin typeface="+mj-lt"/>
                <a:ea typeface="+mj-ea"/>
                <a:cs typeface="+mj-cs"/>
              </a:rPr>
              <a:t>S&amp;P 500 </a:t>
            </a:r>
            <a:r>
              <a:rPr lang="en-US" b="0" i="0" kern="1200" spc="-50" baseline="0" dirty="0">
                <a:effectLst/>
                <a:latin typeface="+mj-lt"/>
                <a:ea typeface="+mj-ea"/>
                <a:cs typeface="+mj-cs"/>
              </a:rPr>
              <a:t>History</a:t>
            </a:r>
            <a:endParaRPr lang="en-IL" dirty="0"/>
          </a:p>
        </p:txBody>
      </p:sp>
      <p:graphicFrame>
        <p:nvGraphicFramePr>
          <p:cNvPr id="4" name="TextBox 6">
            <a:extLst>
              <a:ext uri="{FF2B5EF4-FFF2-40B4-BE49-F238E27FC236}">
                <a16:creationId xmlns:a16="http://schemas.microsoft.com/office/drawing/2014/main" id="{38D63F92-BD2D-4BDF-AE31-AE56D2B77A49}"/>
              </a:ext>
            </a:extLst>
          </p:cNvPr>
          <p:cNvGraphicFramePr>
            <a:graphicFrameLocks noGrp="1"/>
          </p:cNvGraphicFramePr>
          <p:nvPr>
            <p:ph idx="1"/>
            <p:extLst>
              <p:ext uri="{D42A27DB-BD31-4B8C-83A1-F6EECF244321}">
                <p14:modId xmlns:p14="http://schemas.microsoft.com/office/powerpoint/2010/main" val="567718686"/>
              </p:ext>
            </p:extLst>
          </p:nvPr>
        </p:nvGraphicFramePr>
        <p:xfrm>
          <a:off x="1217679" y="2796878"/>
          <a:ext cx="9226550" cy="3014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0721AD5-9FD7-4B5C-BB47-6E031502B8EB}"/>
              </a:ext>
            </a:extLst>
          </p:cNvPr>
          <p:cNvSpPr txBox="1"/>
          <p:nvPr/>
        </p:nvSpPr>
        <p:spPr>
          <a:xfrm>
            <a:off x="1217679" y="909164"/>
            <a:ext cx="10309012" cy="1200329"/>
          </a:xfrm>
          <a:prstGeom prst="rect">
            <a:avLst/>
          </a:prstGeom>
          <a:noFill/>
        </p:spPr>
        <p:txBody>
          <a:bodyPr wrap="square" rtlCol="0">
            <a:spAutoFit/>
          </a:bodyPr>
          <a:lstStyle/>
          <a:p>
            <a:r>
              <a:rPr lang="en-US" dirty="0"/>
              <a:t>The S&amp;P 500 uses a market capitalization weighting method, giving a higher percentage allocation to companies with the largest market capitalizations.﻿</a:t>
            </a:r>
            <a:r>
              <a:rPr lang="he-IL" dirty="0"/>
              <a:t> </a:t>
            </a:r>
            <a:r>
              <a:rPr lang="en-US" u="sng" dirty="0"/>
              <a:t>Weighting Formula and Calculation for the S&amp;P 500:</a:t>
            </a:r>
          </a:p>
          <a:p>
            <a:endParaRPr lang="en-US" dirty="0"/>
          </a:p>
          <a:p>
            <a:endParaRPr lang="en-IL" dirty="0"/>
          </a:p>
        </p:txBody>
      </p:sp>
      <p:pic>
        <p:nvPicPr>
          <p:cNvPr id="6" name="Picture 5">
            <a:extLst>
              <a:ext uri="{FF2B5EF4-FFF2-40B4-BE49-F238E27FC236}">
                <a16:creationId xmlns:a16="http://schemas.microsoft.com/office/drawing/2014/main" id="{B01991CA-E40B-4A37-9DB4-1FFC9887A3F7}"/>
              </a:ext>
            </a:extLst>
          </p:cNvPr>
          <p:cNvPicPr>
            <a:picLocks noChangeAspect="1"/>
          </p:cNvPicPr>
          <p:nvPr/>
        </p:nvPicPr>
        <p:blipFill>
          <a:blip r:embed="rId7"/>
          <a:stretch>
            <a:fillRect/>
          </a:stretch>
        </p:blipFill>
        <p:spPr>
          <a:xfrm>
            <a:off x="3907895" y="2075793"/>
            <a:ext cx="4376209" cy="580271"/>
          </a:xfrm>
          <a:prstGeom prst="rect">
            <a:avLst/>
          </a:prstGeom>
        </p:spPr>
      </p:pic>
    </p:spTree>
    <p:extLst>
      <p:ext uri="{BB962C8B-B14F-4D97-AF65-F5344CB8AC3E}">
        <p14:creationId xmlns:p14="http://schemas.microsoft.com/office/powerpoint/2010/main" val="983704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2FC8-F742-49A3-B3C1-FCB3BD6BC2C4}"/>
              </a:ext>
            </a:extLst>
          </p:cNvPr>
          <p:cNvSpPr>
            <a:spLocks noGrp="1"/>
          </p:cNvSpPr>
          <p:nvPr>
            <p:ph type="title"/>
          </p:nvPr>
        </p:nvSpPr>
        <p:spPr>
          <a:xfrm>
            <a:off x="2997576" y="766812"/>
            <a:ext cx="5825914" cy="1049235"/>
          </a:xfrm>
        </p:spPr>
        <p:txBody>
          <a:bodyPr/>
          <a:lstStyle/>
          <a:p>
            <a:r>
              <a:rPr lang="en-US" b="1" i="0" kern="1200" spc="-50" baseline="0" dirty="0">
                <a:effectLst/>
                <a:latin typeface="+mj-lt"/>
                <a:ea typeface="+mj-ea"/>
                <a:cs typeface="+mj-cs"/>
              </a:rPr>
              <a:t>Investing in the S&amp;P 500</a:t>
            </a:r>
            <a:endParaRPr lang="en-IL" dirty="0"/>
          </a:p>
        </p:txBody>
      </p:sp>
      <p:sp>
        <p:nvSpPr>
          <p:cNvPr id="8" name="TextBox 6">
            <a:extLst>
              <a:ext uri="{FF2B5EF4-FFF2-40B4-BE49-F238E27FC236}">
                <a16:creationId xmlns:a16="http://schemas.microsoft.com/office/drawing/2014/main" id="{074812B3-B667-4D08-9FC9-B6E47AAC0D17}"/>
              </a:ext>
            </a:extLst>
          </p:cNvPr>
          <p:cNvSpPr txBox="1"/>
          <p:nvPr/>
        </p:nvSpPr>
        <p:spPr>
          <a:xfrm>
            <a:off x="590746" y="2442623"/>
            <a:ext cx="11010507" cy="4819650"/>
          </a:xfrm>
          <a:prstGeom prst="rect">
            <a:avLst/>
          </a:prstGeom>
        </p:spPr>
        <p:txBody>
          <a:bodyPr vert="horz" lIns="0" tIns="45720" rIns="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1">
              <a:lnSpc>
                <a:spcPct val="90000"/>
              </a:lnSpc>
              <a:spcAft>
                <a:spcPts val="600"/>
              </a:spcAft>
              <a:buFont typeface="Calibri" panose="020F0502020204030204" pitchFamily="34" charset="0"/>
            </a:pPr>
            <a:r>
              <a:rPr lang="en-US" dirty="0">
                <a:solidFill>
                  <a:schemeClr val="tx1">
                    <a:lumMod val="75000"/>
                    <a:lumOff val="25000"/>
                  </a:schemeClr>
                </a:solidFill>
                <a:latin typeface="+mj-lt"/>
                <a:cs typeface="Arial" panose="020B0604020202020204" pitchFamily="34" charset="0"/>
              </a:rPr>
              <a:t>The easiest way to invest in the S&amp;P 500 is to buy an index fund, either a mutual fund or an exchange-traded fund that replicates, before fees and expenses, the performance of the index by holding the same stocks as the index, in the same proportions. Exchange-traded funds (ETFs) that replicate the performance of the index. </a:t>
            </a:r>
          </a:p>
          <a:p>
            <a:pPr rtl="1">
              <a:lnSpc>
                <a:spcPct val="90000"/>
              </a:lnSpc>
              <a:spcAft>
                <a:spcPts val="600"/>
              </a:spcAft>
              <a:buFont typeface="Calibri" panose="020F0502020204030204" pitchFamily="34" charset="0"/>
            </a:pPr>
            <a:r>
              <a:rPr lang="en-US" dirty="0">
                <a:solidFill>
                  <a:schemeClr val="tx1">
                    <a:lumMod val="75000"/>
                    <a:lumOff val="25000"/>
                  </a:schemeClr>
                </a:solidFill>
                <a:latin typeface="+mj-lt"/>
                <a:cs typeface="Arial" panose="020B0604020202020204" pitchFamily="34" charset="0"/>
              </a:rPr>
              <a:t> </a:t>
            </a:r>
          </a:p>
          <a:p>
            <a:pPr rtl="1">
              <a:lnSpc>
                <a:spcPct val="90000"/>
              </a:lnSpc>
              <a:spcAft>
                <a:spcPts val="600"/>
              </a:spcAft>
              <a:buFont typeface="Calibri" panose="020F0502020204030204" pitchFamily="34" charset="0"/>
            </a:pPr>
            <a:r>
              <a:rPr lang="en-US" dirty="0">
                <a:solidFill>
                  <a:schemeClr val="tx1">
                    <a:lumMod val="75000"/>
                    <a:lumOff val="25000"/>
                  </a:schemeClr>
                </a:solidFill>
                <a:latin typeface="+mj-lt"/>
                <a:cs typeface="Arial" panose="020B0604020202020204" pitchFamily="34" charset="0"/>
              </a:rPr>
              <a:t>An index fund (also index tracker) is a mutual fund or exchange-traded fund (ETF) designed to follow certain preset rules so that the fund can track a specified basket of underlying investments</a:t>
            </a:r>
          </a:p>
          <a:p>
            <a:pPr rtl="1">
              <a:lnSpc>
                <a:spcPct val="90000"/>
              </a:lnSpc>
              <a:spcAft>
                <a:spcPts val="600"/>
              </a:spcAft>
              <a:buFont typeface="Calibri" panose="020F0502020204030204" pitchFamily="34" charset="0"/>
            </a:pPr>
            <a:endParaRPr lang="en-US" dirty="0">
              <a:solidFill>
                <a:schemeClr val="tx1">
                  <a:lumMod val="75000"/>
                  <a:lumOff val="25000"/>
                </a:schemeClr>
              </a:solidFill>
              <a:latin typeface="+mj-lt"/>
              <a:cs typeface="Arial" panose="020B0604020202020204" pitchFamily="34" charset="0"/>
            </a:endParaRPr>
          </a:p>
          <a:p>
            <a:pPr rtl="1">
              <a:lnSpc>
                <a:spcPct val="90000"/>
              </a:lnSpc>
              <a:spcAft>
                <a:spcPts val="600"/>
              </a:spcAft>
              <a:buFont typeface="Calibri" panose="020F0502020204030204" pitchFamily="34" charset="0"/>
            </a:pPr>
            <a:r>
              <a:rPr lang="en-US" dirty="0">
                <a:solidFill>
                  <a:schemeClr val="tx1">
                    <a:lumMod val="75000"/>
                    <a:lumOff val="25000"/>
                  </a:schemeClr>
                </a:solidFill>
                <a:latin typeface="+mj-lt"/>
                <a:cs typeface="Arial" panose="020B0604020202020204" pitchFamily="34" charset="0"/>
              </a:rPr>
              <a:t>Some offers leveraged ETFs that attempt to produce 3x the daily result of either investing in (NYSE Arca: SPXL) or shorting (NYSE Arca: SPXS) the S&amp;P 500 index.</a:t>
            </a:r>
          </a:p>
          <a:p>
            <a:pPr rtl="1">
              <a:lnSpc>
                <a:spcPct val="90000"/>
              </a:lnSpc>
              <a:spcAft>
                <a:spcPts val="600"/>
              </a:spcAft>
              <a:buFont typeface="Calibri" panose="020F0502020204030204" pitchFamily="34" charset="0"/>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rtl="1">
              <a:lnSpc>
                <a:spcPct val="90000"/>
              </a:lnSpc>
              <a:spcAft>
                <a:spcPts val="600"/>
              </a:spcAft>
              <a:buFont typeface="Calibri" panose="020F0502020204030204" pitchFamily="34" charset="0"/>
            </a:pPr>
            <a:endParaRPr lang="en-US" sz="1500" dirty="0">
              <a:solidFill>
                <a:schemeClr val="tx1">
                  <a:lumMod val="75000"/>
                  <a:lumOff val="25000"/>
                </a:schemeClr>
              </a:solidFill>
            </a:endParaRPr>
          </a:p>
        </p:txBody>
      </p:sp>
    </p:spTree>
    <p:extLst>
      <p:ext uri="{BB962C8B-B14F-4D97-AF65-F5344CB8AC3E}">
        <p14:creationId xmlns:p14="http://schemas.microsoft.com/office/powerpoint/2010/main" val="389741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ADEC1-A74E-4BF4-8A7A-F75D9620CEF4}"/>
              </a:ext>
            </a:extLst>
          </p:cNvPr>
          <p:cNvSpPr>
            <a:spLocks noGrp="1"/>
          </p:cNvSpPr>
          <p:nvPr>
            <p:ph type="title"/>
          </p:nvPr>
        </p:nvSpPr>
        <p:spPr>
          <a:xfrm>
            <a:off x="3044710" y="804519"/>
            <a:ext cx="5807060" cy="1049235"/>
          </a:xfrm>
        </p:spPr>
        <p:txBody>
          <a:bodyPr/>
          <a:lstStyle/>
          <a:p>
            <a:r>
              <a:rPr lang="en-US" b="0" i="0" kern="1200" spc="-50" baseline="0" dirty="0">
                <a:effectLst/>
                <a:latin typeface="+mj-lt"/>
                <a:ea typeface="+mj-ea"/>
                <a:cs typeface="+mj-cs"/>
              </a:rPr>
              <a:t>Performance of the S&amp;P 500</a:t>
            </a:r>
            <a:br>
              <a:rPr lang="en-US" b="0" i="0" kern="1200" spc="-50" baseline="0" dirty="0">
                <a:effectLst/>
                <a:latin typeface="+mj-lt"/>
                <a:ea typeface="+mj-ea"/>
                <a:cs typeface="+mj-cs"/>
              </a:rPr>
            </a:br>
            <a:endParaRPr lang="en-IL" dirty="0"/>
          </a:p>
        </p:txBody>
      </p:sp>
      <p:graphicFrame>
        <p:nvGraphicFramePr>
          <p:cNvPr id="4" name="Content Placeholder 3">
            <a:extLst>
              <a:ext uri="{FF2B5EF4-FFF2-40B4-BE49-F238E27FC236}">
                <a16:creationId xmlns:a16="http://schemas.microsoft.com/office/drawing/2014/main" id="{B576F53C-C3B0-4578-BD12-63FFC6D84942}"/>
              </a:ext>
            </a:extLst>
          </p:cNvPr>
          <p:cNvGraphicFramePr>
            <a:graphicFrameLocks noGrp="1"/>
          </p:cNvGraphicFramePr>
          <p:nvPr>
            <p:ph idx="1"/>
            <p:extLst>
              <p:ext uri="{D42A27DB-BD31-4B8C-83A1-F6EECF244321}">
                <p14:modId xmlns:p14="http://schemas.microsoft.com/office/powerpoint/2010/main" val="43729476"/>
              </p:ext>
            </p:extLst>
          </p:nvPr>
        </p:nvGraphicFramePr>
        <p:xfrm>
          <a:off x="1450975" y="2016125"/>
          <a:ext cx="9604375" cy="4346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509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8A86-05D5-4B90-96C0-0A51DCB4E258}"/>
              </a:ext>
            </a:extLst>
          </p:cNvPr>
          <p:cNvSpPr>
            <a:spLocks noGrp="1"/>
          </p:cNvSpPr>
          <p:nvPr>
            <p:ph type="title"/>
          </p:nvPr>
        </p:nvSpPr>
        <p:spPr>
          <a:xfrm>
            <a:off x="3402928" y="867037"/>
            <a:ext cx="5137757" cy="1049235"/>
          </a:xfrm>
        </p:spPr>
        <p:txBody>
          <a:bodyPr/>
          <a:lstStyle/>
          <a:p>
            <a:r>
              <a:rPr lang="en-US" b="0" i="0" kern="1200" spc="-50" baseline="0" dirty="0">
                <a:effectLst/>
                <a:latin typeface="+mj-lt"/>
                <a:ea typeface="+mj-ea"/>
                <a:cs typeface="+mj-cs"/>
              </a:rPr>
              <a:t>The S&amp;P 500 index today</a:t>
            </a:r>
            <a:endParaRPr lang="en-IL" dirty="0"/>
          </a:p>
        </p:txBody>
      </p:sp>
      <p:sp>
        <p:nvSpPr>
          <p:cNvPr id="3" name="Content Placeholder 2">
            <a:extLst>
              <a:ext uri="{FF2B5EF4-FFF2-40B4-BE49-F238E27FC236}">
                <a16:creationId xmlns:a16="http://schemas.microsoft.com/office/drawing/2014/main" id="{DD230389-1EF5-4048-8B91-CB7507AF5860}"/>
              </a:ext>
            </a:extLst>
          </p:cNvPr>
          <p:cNvSpPr>
            <a:spLocks noGrp="1"/>
          </p:cNvSpPr>
          <p:nvPr>
            <p:ph idx="1"/>
          </p:nvPr>
        </p:nvSpPr>
        <p:spPr>
          <a:xfrm>
            <a:off x="786915" y="2540350"/>
            <a:ext cx="5232025" cy="3450613"/>
          </a:xfrm>
        </p:spPr>
        <p:txBody>
          <a:bodyPr/>
          <a:lstStyle/>
          <a:p>
            <a:pPr marL="0" indent="0">
              <a:buNone/>
            </a:pPr>
            <a:r>
              <a:rPr lang="en-US" kern="1200" dirty="0">
                <a:latin typeface="+mj-lt"/>
                <a:ea typeface="+mn-ea"/>
                <a:cs typeface="+mn-cs"/>
              </a:rPr>
              <a:t>The chart shows how the S&amp;P 500 has performed since 1990, up to the previous close of the current year. This demonstrates how the index has increased over the long term, despite some decreases year-to-year during the period.</a:t>
            </a:r>
          </a:p>
          <a:p>
            <a:pPr marL="0" indent="0">
              <a:buNone/>
            </a:pPr>
            <a:endParaRPr lang="en-IL" dirty="0">
              <a:latin typeface="+mj-lt"/>
            </a:endParaRPr>
          </a:p>
        </p:txBody>
      </p:sp>
      <p:pic>
        <p:nvPicPr>
          <p:cNvPr id="5" name="Picture 4">
            <a:extLst>
              <a:ext uri="{FF2B5EF4-FFF2-40B4-BE49-F238E27FC236}">
                <a16:creationId xmlns:a16="http://schemas.microsoft.com/office/drawing/2014/main" id="{E8F11056-8BE5-4556-9773-FA8C2D142DED}"/>
              </a:ext>
            </a:extLst>
          </p:cNvPr>
          <p:cNvPicPr>
            <a:picLocks noChangeAspect="1"/>
          </p:cNvPicPr>
          <p:nvPr/>
        </p:nvPicPr>
        <p:blipFill>
          <a:blip r:embed="rId2"/>
          <a:stretch>
            <a:fillRect/>
          </a:stretch>
        </p:blipFill>
        <p:spPr>
          <a:xfrm>
            <a:off x="6476215" y="2020227"/>
            <a:ext cx="4307804" cy="3846888"/>
          </a:xfrm>
          <a:prstGeom prst="rect">
            <a:avLst/>
          </a:prstGeom>
        </p:spPr>
      </p:pic>
    </p:spTree>
    <p:extLst>
      <p:ext uri="{BB962C8B-B14F-4D97-AF65-F5344CB8AC3E}">
        <p14:creationId xmlns:p14="http://schemas.microsoft.com/office/powerpoint/2010/main" val="196396429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188</TotalTime>
  <Words>2654</Words>
  <Application>Microsoft Office PowerPoint</Application>
  <PresentationFormat>Widescreen</PresentationFormat>
  <Paragraphs>132</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Bookman Old Style</vt:lpstr>
      <vt:lpstr>Calibri</vt:lpstr>
      <vt:lpstr>David</vt:lpstr>
      <vt:lpstr>Franklin Gothic Book</vt:lpstr>
      <vt:lpstr>Gill Sans MT</vt:lpstr>
      <vt:lpstr>Helvetica Neue</vt:lpstr>
      <vt:lpstr>Merriweather</vt:lpstr>
      <vt:lpstr>Proxima Nova</vt:lpstr>
      <vt:lpstr>Gallery</vt:lpstr>
      <vt:lpstr>Can we predict the S&amp;P500 ?</vt:lpstr>
      <vt:lpstr>בחירת הנושא</vt:lpstr>
      <vt:lpstr>S&amp;P 500 INDex background</vt:lpstr>
      <vt:lpstr>מהו מדד ה ,S&amp;P 500 - ממה הוא מורכב ומה הוא מייצג? </vt:lpstr>
      <vt:lpstr>Research questions </vt:lpstr>
      <vt:lpstr>S&amp;P 500 History</vt:lpstr>
      <vt:lpstr>Investing in the S&amp;P 500</vt:lpstr>
      <vt:lpstr>Performance of the S&amp;P 500 </vt:lpstr>
      <vt:lpstr>The S&amp;P 500 index today</vt:lpstr>
      <vt:lpstr>Basics Trading </vt:lpstr>
      <vt:lpstr>API</vt:lpstr>
      <vt:lpstr>Application Programming Interface - API </vt:lpstr>
      <vt:lpstr>PowerPoint Presentation</vt:lpstr>
      <vt:lpstr>PowerPoint Presentation</vt:lpstr>
      <vt:lpstr>Training Some Machine Learning Models </vt:lpstr>
      <vt:lpstr>PowerPoint Presentation</vt:lpstr>
      <vt:lpstr>Decision Tree Model </vt:lpstr>
      <vt:lpstr>Logistic Regression Model</vt:lpstr>
      <vt:lpstr>SVM Model</vt:lpstr>
      <vt:lpstr> Naive Bayes Model</vt:lpstr>
      <vt:lpstr>Linear Regression</vt:lpstr>
      <vt:lpstr>PowerPoint Presentation</vt:lpstr>
      <vt:lpstr>The results </vt:lpstr>
      <vt:lpstr>Conclusion </vt:lpstr>
      <vt:lpstr>github</vt:lpstr>
      <vt:lpstr>חשיבות שאלת המחקר שלנו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we predict the S&amp;P500 ?</dc:title>
  <dc:creator>Gavriel, Eden</dc:creator>
  <cp:lastModifiedBy>Gavriel, Eden</cp:lastModifiedBy>
  <cp:revision>6</cp:revision>
  <dcterms:created xsi:type="dcterms:W3CDTF">2022-01-06T18:55:11Z</dcterms:created>
  <dcterms:modified xsi:type="dcterms:W3CDTF">2022-01-06T22:03:38Z</dcterms:modified>
</cp:coreProperties>
</file>